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483" r:id="rId6"/>
    <p:sldId id="484" r:id="rId7"/>
    <p:sldId id="445" r:id="rId8"/>
    <p:sldId id="474" r:id="rId9"/>
    <p:sldId id="475" r:id="rId10"/>
    <p:sldId id="497" r:id="rId11"/>
    <p:sldId id="498" r:id="rId12"/>
    <p:sldId id="499" r:id="rId13"/>
    <p:sldId id="494" r:id="rId14"/>
    <p:sldId id="467" r:id="rId15"/>
    <p:sldId id="485" r:id="rId16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5AA9"/>
    <a:srgbClr val="FDF949"/>
    <a:srgbClr val="EC1C2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890" autoAdjust="0"/>
    <p:restoredTop sz="93729" autoAdjust="0"/>
  </p:normalViewPr>
  <p:slideViewPr>
    <p:cSldViewPr>
      <p:cViewPr>
        <p:scale>
          <a:sx n="100" d="100"/>
          <a:sy n="100" d="100"/>
        </p:scale>
        <p:origin x="-246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6DB5FE-F6A0-4D45-80FC-46B1D0296E6A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7D2D6D-37C5-4715-B472-7BFCBF599336}">
      <dgm:prSet phldrT="[Текст]"/>
      <dgm:spPr/>
      <dgm:t>
        <a:bodyPr/>
        <a:lstStyle/>
        <a:p>
          <a:r>
            <a:rPr lang="ru-RU" dirty="0" smtClean="0"/>
            <a:t>2010</a:t>
          </a:r>
          <a:endParaRPr lang="ru-RU" dirty="0"/>
        </a:p>
      </dgm:t>
    </dgm:pt>
    <dgm:pt modelId="{32908D81-6809-408F-9FEF-E5B19FCB0D64}" type="parTrans" cxnId="{9050432D-AE82-459A-A9E2-B6AA8CB72D8C}">
      <dgm:prSet/>
      <dgm:spPr/>
      <dgm:t>
        <a:bodyPr/>
        <a:lstStyle/>
        <a:p>
          <a:endParaRPr lang="ru-RU"/>
        </a:p>
      </dgm:t>
    </dgm:pt>
    <dgm:pt modelId="{39AF3889-F99B-4BE4-8EBE-FC52CB1ECCD5}" type="sibTrans" cxnId="{9050432D-AE82-459A-A9E2-B6AA8CB72D8C}">
      <dgm:prSet/>
      <dgm:spPr/>
      <dgm:t>
        <a:bodyPr/>
        <a:lstStyle/>
        <a:p>
          <a:endParaRPr lang="ru-RU"/>
        </a:p>
      </dgm:t>
    </dgm:pt>
    <dgm:pt modelId="{3FA6FE4B-B93E-4455-AC3F-91BB07A6420D}">
      <dgm:prSet phldrT="[Текст]"/>
      <dgm:spPr/>
      <dgm:t>
        <a:bodyPr/>
        <a:lstStyle/>
        <a:p>
          <a:r>
            <a:rPr lang="ru-RU" dirty="0" smtClean="0"/>
            <a:t>Сборы и доставки </a:t>
          </a:r>
          <a:r>
            <a:rPr lang="en-US" dirty="0" smtClean="0"/>
            <a:t>B2B</a:t>
          </a:r>
          <a:endParaRPr lang="ru-RU" dirty="0"/>
        </a:p>
      </dgm:t>
    </dgm:pt>
    <dgm:pt modelId="{60104D44-DCD4-422D-9FB0-F0EA769C8DA6}" type="parTrans" cxnId="{0FDFE2CB-1611-4680-992A-CBEDA3F69F5C}">
      <dgm:prSet/>
      <dgm:spPr/>
      <dgm:t>
        <a:bodyPr/>
        <a:lstStyle/>
        <a:p>
          <a:endParaRPr lang="ru-RU"/>
        </a:p>
      </dgm:t>
    </dgm:pt>
    <dgm:pt modelId="{4FCA0CC8-C698-46F6-9DD9-00F4B3A4BE0F}" type="sibTrans" cxnId="{0FDFE2CB-1611-4680-992A-CBEDA3F69F5C}">
      <dgm:prSet/>
      <dgm:spPr/>
      <dgm:t>
        <a:bodyPr/>
        <a:lstStyle/>
        <a:p>
          <a:endParaRPr lang="ru-RU"/>
        </a:p>
      </dgm:t>
    </dgm:pt>
    <dgm:pt modelId="{A4939A65-CFF1-4EA4-B77B-099FD5E1BD4F}">
      <dgm:prSet phldrT="[Текст]"/>
      <dgm:spPr/>
      <dgm:t>
        <a:bodyPr/>
        <a:lstStyle/>
        <a:p>
          <a:r>
            <a:rPr lang="ru-RU" dirty="0" smtClean="0"/>
            <a:t>Сборы и доставки </a:t>
          </a:r>
          <a:r>
            <a:rPr lang="en-US" dirty="0" smtClean="0"/>
            <a:t>B2C</a:t>
          </a:r>
          <a:endParaRPr lang="ru-RU" dirty="0"/>
        </a:p>
      </dgm:t>
    </dgm:pt>
    <dgm:pt modelId="{50EFA0F9-8DBE-4DEC-93F0-4BFCD8AA0E1B}" type="parTrans" cxnId="{452E39BA-5392-4249-83CB-BCABCDB8C18D}">
      <dgm:prSet/>
      <dgm:spPr/>
      <dgm:t>
        <a:bodyPr/>
        <a:lstStyle/>
        <a:p>
          <a:endParaRPr lang="ru-RU"/>
        </a:p>
      </dgm:t>
    </dgm:pt>
    <dgm:pt modelId="{F9B5450B-53ED-4D0F-8CE3-0529686C58AB}" type="sibTrans" cxnId="{452E39BA-5392-4249-83CB-BCABCDB8C18D}">
      <dgm:prSet/>
      <dgm:spPr/>
      <dgm:t>
        <a:bodyPr/>
        <a:lstStyle/>
        <a:p>
          <a:endParaRPr lang="ru-RU"/>
        </a:p>
      </dgm:t>
    </dgm:pt>
    <dgm:pt modelId="{1E8BE2F3-11AE-4DB9-AD78-4E963FDA69F4}">
      <dgm:prSet phldrT="[Текст]"/>
      <dgm:spPr/>
      <dgm:t>
        <a:bodyPr/>
        <a:lstStyle/>
        <a:p>
          <a:r>
            <a:rPr lang="ru-RU" dirty="0" smtClean="0"/>
            <a:t>2014</a:t>
          </a:r>
          <a:endParaRPr lang="ru-RU" dirty="0"/>
        </a:p>
      </dgm:t>
    </dgm:pt>
    <dgm:pt modelId="{042B78A1-10E9-4F1E-A1E4-2DDE7D322E82}" type="parTrans" cxnId="{EB3A9066-CA92-47D6-BC88-56AC2FD4DE8E}">
      <dgm:prSet/>
      <dgm:spPr/>
      <dgm:t>
        <a:bodyPr/>
        <a:lstStyle/>
        <a:p>
          <a:endParaRPr lang="ru-RU"/>
        </a:p>
      </dgm:t>
    </dgm:pt>
    <dgm:pt modelId="{35F5B44A-D94C-4649-8C6F-FC0720C1951C}" type="sibTrans" cxnId="{EB3A9066-CA92-47D6-BC88-56AC2FD4DE8E}">
      <dgm:prSet/>
      <dgm:spPr/>
      <dgm:t>
        <a:bodyPr/>
        <a:lstStyle/>
        <a:p>
          <a:endParaRPr lang="ru-RU"/>
        </a:p>
      </dgm:t>
    </dgm:pt>
    <dgm:pt modelId="{5AA38B8A-7418-4699-A63F-CD9D558AD541}">
      <dgm:prSet phldrT="[Текст]"/>
      <dgm:spPr/>
      <dgm:t>
        <a:bodyPr/>
        <a:lstStyle/>
        <a:p>
          <a:r>
            <a:rPr lang="ru-RU" dirty="0" smtClean="0"/>
            <a:t>Мобильная касса</a:t>
          </a:r>
          <a:endParaRPr lang="ru-RU" dirty="0"/>
        </a:p>
      </dgm:t>
    </dgm:pt>
    <dgm:pt modelId="{9CB8D44D-626F-427F-8263-C777C1F93891}" type="parTrans" cxnId="{D298D4C1-F74C-45F0-A573-33913D2C1F07}">
      <dgm:prSet/>
      <dgm:spPr/>
      <dgm:t>
        <a:bodyPr/>
        <a:lstStyle/>
        <a:p>
          <a:endParaRPr lang="ru-RU"/>
        </a:p>
      </dgm:t>
    </dgm:pt>
    <dgm:pt modelId="{CCB42B65-9FC0-458A-AE88-C1FC1F82499E}" type="sibTrans" cxnId="{D298D4C1-F74C-45F0-A573-33913D2C1F07}">
      <dgm:prSet/>
      <dgm:spPr/>
      <dgm:t>
        <a:bodyPr/>
        <a:lstStyle/>
        <a:p>
          <a:endParaRPr lang="ru-RU"/>
        </a:p>
      </dgm:t>
    </dgm:pt>
    <dgm:pt modelId="{FE16314A-13C5-402E-B69C-1DBEA1A8EE3E}">
      <dgm:prSet phldrT="[Текст]"/>
      <dgm:spPr/>
      <dgm:t>
        <a:bodyPr/>
        <a:lstStyle/>
        <a:p>
          <a:r>
            <a:rPr lang="ru-RU" dirty="0" smtClean="0"/>
            <a:t>2015</a:t>
          </a:r>
          <a:endParaRPr lang="ru-RU" dirty="0"/>
        </a:p>
      </dgm:t>
    </dgm:pt>
    <dgm:pt modelId="{6870E4B7-8270-4CDB-BB74-34EA1AF97745}" type="parTrans" cxnId="{E835F1B2-754C-4BAB-BDD9-EE47A40F0417}">
      <dgm:prSet/>
      <dgm:spPr/>
      <dgm:t>
        <a:bodyPr/>
        <a:lstStyle/>
        <a:p>
          <a:endParaRPr lang="ru-RU"/>
        </a:p>
      </dgm:t>
    </dgm:pt>
    <dgm:pt modelId="{E70A95A1-906B-4572-B3CD-F2BB62BA074F}" type="sibTrans" cxnId="{E835F1B2-754C-4BAB-BDD9-EE47A40F0417}">
      <dgm:prSet/>
      <dgm:spPr/>
      <dgm:t>
        <a:bodyPr/>
        <a:lstStyle/>
        <a:p>
          <a:endParaRPr lang="ru-RU"/>
        </a:p>
      </dgm:t>
    </dgm:pt>
    <dgm:pt modelId="{97C1E5F7-4544-4A10-9D5F-1EE163F6AA9B}">
      <dgm:prSet phldrT="[Текст]"/>
      <dgm:spPr/>
      <dgm:t>
        <a:bodyPr/>
        <a:lstStyle/>
        <a:p>
          <a:r>
            <a:rPr lang="ru-RU" dirty="0" smtClean="0"/>
            <a:t>2013</a:t>
          </a:r>
          <a:endParaRPr lang="ru-RU" dirty="0"/>
        </a:p>
      </dgm:t>
    </dgm:pt>
    <dgm:pt modelId="{A7788F98-507F-4564-A7A1-96546F8F0CFF}" type="sibTrans" cxnId="{2ECAE02E-BB94-464D-A576-30B8DCE4DFF7}">
      <dgm:prSet/>
      <dgm:spPr/>
      <dgm:t>
        <a:bodyPr/>
        <a:lstStyle/>
        <a:p>
          <a:endParaRPr lang="ru-RU"/>
        </a:p>
      </dgm:t>
    </dgm:pt>
    <dgm:pt modelId="{676C2456-68BA-4EC6-B632-54904D2809DD}" type="parTrans" cxnId="{2ECAE02E-BB94-464D-A576-30B8DCE4DFF7}">
      <dgm:prSet/>
      <dgm:spPr/>
      <dgm:t>
        <a:bodyPr/>
        <a:lstStyle/>
        <a:p>
          <a:endParaRPr lang="ru-RU"/>
        </a:p>
      </dgm:t>
    </dgm:pt>
    <dgm:pt modelId="{C015A3B7-3715-4FD3-95ED-D2F0B1DC2987}">
      <dgm:prSet phldrT="[Текст]"/>
      <dgm:spPr/>
      <dgm:t>
        <a:bodyPr/>
        <a:lstStyle/>
        <a:p>
          <a:r>
            <a:rPr lang="ru-RU" dirty="0" smtClean="0"/>
            <a:t>Фотографии</a:t>
          </a:r>
          <a:endParaRPr lang="ru-RU" dirty="0"/>
        </a:p>
      </dgm:t>
    </dgm:pt>
    <dgm:pt modelId="{9BCACCD3-F278-450F-A6F0-6F4A205119C8}" type="parTrans" cxnId="{D473144E-4C0E-4FE5-BB5F-125E719266B7}">
      <dgm:prSet/>
      <dgm:spPr/>
      <dgm:t>
        <a:bodyPr/>
        <a:lstStyle/>
        <a:p>
          <a:endParaRPr lang="ru-RU"/>
        </a:p>
      </dgm:t>
    </dgm:pt>
    <dgm:pt modelId="{44498CAD-2906-4E47-816E-E3A5640CA01D}" type="sibTrans" cxnId="{D473144E-4C0E-4FE5-BB5F-125E719266B7}">
      <dgm:prSet/>
      <dgm:spPr/>
      <dgm:t>
        <a:bodyPr/>
        <a:lstStyle/>
        <a:p>
          <a:endParaRPr lang="ru-RU"/>
        </a:p>
      </dgm:t>
    </dgm:pt>
    <dgm:pt modelId="{DE4BA1F9-476E-4A91-9CCE-857C462E1F24}">
      <dgm:prSet phldrT="[Текст]"/>
      <dgm:spPr/>
      <dgm:t>
        <a:bodyPr/>
        <a:lstStyle/>
        <a:p>
          <a:r>
            <a:rPr lang="ru-RU" dirty="0" smtClean="0"/>
            <a:t>Тиражирование на всю Россию</a:t>
          </a:r>
          <a:endParaRPr lang="ru-RU" dirty="0"/>
        </a:p>
      </dgm:t>
    </dgm:pt>
    <dgm:pt modelId="{2DCAC20F-F9F0-4514-90D8-FDDE60FC404A}" type="parTrans" cxnId="{88BD3EAB-F077-4145-B0F3-C6542E6D5A6E}">
      <dgm:prSet/>
      <dgm:spPr/>
      <dgm:t>
        <a:bodyPr/>
        <a:lstStyle/>
        <a:p>
          <a:endParaRPr lang="ru-RU"/>
        </a:p>
      </dgm:t>
    </dgm:pt>
    <dgm:pt modelId="{83A5FD34-4470-4B07-824C-876CE7B7B9E3}" type="sibTrans" cxnId="{88BD3EAB-F077-4145-B0F3-C6542E6D5A6E}">
      <dgm:prSet/>
      <dgm:spPr/>
      <dgm:t>
        <a:bodyPr/>
        <a:lstStyle/>
        <a:p>
          <a:endParaRPr lang="ru-RU"/>
        </a:p>
      </dgm:t>
    </dgm:pt>
    <dgm:pt modelId="{879451C8-ACD7-43F0-A753-9EF778EF1723}">
      <dgm:prSet phldrT="[Текст]"/>
      <dgm:spPr/>
      <dgm:t>
        <a:bodyPr/>
        <a:lstStyle/>
        <a:p>
          <a:r>
            <a:rPr lang="ru-RU" dirty="0" smtClean="0"/>
            <a:t>Прием пластиковых карт</a:t>
          </a:r>
          <a:endParaRPr lang="ru-RU" dirty="0"/>
        </a:p>
      </dgm:t>
    </dgm:pt>
    <dgm:pt modelId="{13EC6D2A-9A2D-426C-A9BC-EC6FD8DF5F72}" type="parTrans" cxnId="{9B0FA4F7-018F-474A-9952-4B9828EED012}">
      <dgm:prSet/>
      <dgm:spPr/>
      <dgm:t>
        <a:bodyPr/>
        <a:lstStyle/>
        <a:p>
          <a:endParaRPr lang="ru-RU"/>
        </a:p>
      </dgm:t>
    </dgm:pt>
    <dgm:pt modelId="{626FD843-7048-4DD0-A41F-0AF5F7464C55}" type="sibTrans" cxnId="{9B0FA4F7-018F-474A-9952-4B9828EED012}">
      <dgm:prSet/>
      <dgm:spPr/>
      <dgm:t>
        <a:bodyPr/>
        <a:lstStyle/>
        <a:p>
          <a:endParaRPr lang="ru-RU"/>
        </a:p>
      </dgm:t>
    </dgm:pt>
    <dgm:pt modelId="{8327260E-8F8A-4964-A8E8-0CAC3E39B762}">
      <dgm:prSet phldrT="[Текст]"/>
      <dgm:spPr/>
      <dgm:t>
        <a:bodyPr/>
        <a:lstStyle/>
        <a:p>
          <a:r>
            <a:rPr lang="en-US" dirty="0" smtClean="0"/>
            <a:t>WinCE</a:t>
          </a:r>
          <a:endParaRPr lang="ru-RU" dirty="0"/>
        </a:p>
      </dgm:t>
    </dgm:pt>
    <dgm:pt modelId="{EC34690C-B3DE-4D52-BC2E-31B39C3D0E7B}" type="parTrans" cxnId="{EA900206-AB05-4F58-9CCB-72BE6F4927FE}">
      <dgm:prSet/>
      <dgm:spPr/>
      <dgm:t>
        <a:bodyPr/>
        <a:lstStyle/>
        <a:p>
          <a:endParaRPr lang="ru-RU"/>
        </a:p>
      </dgm:t>
    </dgm:pt>
    <dgm:pt modelId="{A50263B8-F012-4D1D-BFC8-F7B78AD6FA36}" type="sibTrans" cxnId="{EA900206-AB05-4F58-9CCB-72BE6F4927FE}">
      <dgm:prSet/>
      <dgm:spPr/>
      <dgm:t>
        <a:bodyPr/>
        <a:lstStyle/>
        <a:p>
          <a:endParaRPr lang="ru-RU"/>
        </a:p>
      </dgm:t>
    </dgm:pt>
    <dgm:pt modelId="{756DBA7D-499D-4091-A7F4-2EBE4005B6D5}">
      <dgm:prSet phldrT="[Текст]"/>
      <dgm:spPr/>
      <dgm:t>
        <a:bodyPr/>
        <a:lstStyle/>
        <a:p>
          <a:r>
            <a:rPr lang="en-US" dirty="0" smtClean="0"/>
            <a:t>Android</a:t>
          </a:r>
          <a:endParaRPr lang="ru-RU" dirty="0"/>
        </a:p>
      </dgm:t>
    </dgm:pt>
    <dgm:pt modelId="{8AE7D19F-D18E-420F-8B78-ACB5052CFFB0}" type="parTrans" cxnId="{44171290-0923-4943-B0BF-03B924822DF3}">
      <dgm:prSet/>
      <dgm:spPr/>
      <dgm:t>
        <a:bodyPr/>
        <a:lstStyle/>
        <a:p>
          <a:endParaRPr lang="ru-RU"/>
        </a:p>
      </dgm:t>
    </dgm:pt>
    <dgm:pt modelId="{EA8557C1-E26A-46A5-8D4A-FE17F21D910D}" type="sibTrans" cxnId="{44171290-0923-4943-B0BF-03B924822DF3}">
      <dgm:prSet/>
      <dgm:spPr/>
      <dgm:t>
        <a:bodyPr/>
        <a:lstStyle/>
        <a:p>
          <a:endParaRPr lang="ru-RU"/>
        </a:p>
      </dgm:t>
    </dgm:pt>
    <dgm:pt modelId="{13288951-26E4-43FB-9646-4108BECCF5FA}">
      <dgm:prSet phldrT="[Текст]"/>
      <dgm:spPr/>
      <dgm:t>
        <a:bodyPr/>
        <a:lstStyle/>
        <a:p>
          <a:r>
            <a:rPr lang="ru-RU" dirty="0" smtClean="0"/>
            <a:t>2016-201Х</a:t>
          </a:r>
          <a:endParaRPr lang="ru-RU" dirty="0"/>
        </a:p>
      </dgm:t>
    </dgm:pt>
    <dgm:pt modelId="{7E4CA43C-8899-42BB-AC72-24698ED58DB5}" type="parTrans" cxnId="{72AB64B7-AD8C-4880-B689-16909A7C5237}">
      <dgm:prSet/>
      <dgm:spPr/>
      <dgm:t>
        <a:bodyPr/>
        <a:lstStyle/>
        <a:p>
          <a:endParaRPr lang="ru-RU"/>
        </a:p>
      </dgm:t>
    </dgm:pt>
    <dgm:pt modelId="{D90702F2-E9C9-4744-A967-F2510762B32B}" type="sibTrans" cxnId="{72AB64B7-AD8C-4880-B689-16909A7C5237}">
      <dgm:prSet/>
      <dgm:spPr/>
      <dgm:t>
        <a:bodyPr/>
        <a:lstStyle/>
        <a:p>
          <a:endParaRPr lang="ru-RU"/>
        </a:p>
      </dgm:t>
    </dgm:pt>
    <dgm:pt modelId="{7E4E52AD-D3AA-4CCE-BA38-68F8D9E1C142}">
      <dgm:prSet phldrT="[Текст]"/>
      <dgm:spPr/>
      <dgm:t>
        <a:bodyPr/>
        <a:lstStyle/>
        <a:p>
          <a:r>
            <a:rPr lang="ru-RU" dirty="0" smtClean="0"/>
            <a:t>Планирование окон доставки</a:t>
          </a:r>
          <a:endParaRPr lang="ru-RU" dirty="0"/>
        </a:p>
      </dgm:t>
    </dgm:pt>
    <dgm:pt modelId="{D8F56516-5F85-4797-A522-DC453A6AAF3F}" type="parTrans" cxnId="{60EFFE82-EBE6-4A23-A2E5-6C6B4D1FC625}">
      <dgm:prSet/>
      <dgm:spPr/>
      <dgm:t>
        <a:bodyPr/>
        <a:lstStyle/>
        <a:p>
          <a:endParaRPr lang="ru-RU"/>
        </a:p>
      </dgm:t>
    </dgm:pt>
    <dgm:pt modelId="{46F3C56C-D4A6-4F7D-9F0A-B84E4AA01472}" type="sibTrans" cxnId="{60EFFE82-EBE6-4A23-A2E5-6C6B4D1FC625}">
      <dgm:prSet/>
      <dgm:spPr/>
      <dgm:t>
        <a:bodyPr/>
        <a:lstStyle/>
        <a:p>
          <a:endParaRPr lang="ru-RU"/>
        </a:p>
      </dgm:t>
    </dgm:pt>
    <dgm:pt modelId="{E36475F3-ABC0-41AE-8735-FC4E8A4ADBA5}">
      <dgm:prSet phldrT="[Текст]"/>
      <dgm:spPr/>
      <dgm:t>
        <a:bodyPr/>
        <a:lstStyle/>
        <a:p>
          <a:endParaRPr lang="ru-RU" dirty="0"/>
        </a:p>
      </dgm:t>
    </dgm:pt>
    <dgm:pt modelId="{88702541-9691-49A3-8053-17B77CFF462B}" type="parTrans" cxnId="{C6C15694-D759-4539-99F7-B530AFF00178}">
      <dgm:prSet/>
      <dgm:spPr/>
      <dgm:t>
        <a:bodyPr/>
        <a:lstStyle/>
        <a:p>
          <a:endParaRPr lang="ru-RU"/>
        </a:p>
      </dgm:t>
    </dgm:pt>
    <dgm:pt modelId="{44CA2C03-01D0-440F-8923-D9D54771462F}" type="sibTrans" cxnId="{C6C15694-D759-4539-99F7-B530AFF00178}">
      <dgm:prSet/>
      <dgm:spPr/>
      <dgm:t>
        <a:bodyPr/>
        <a:lstStyle/>
        <a:p>
          <a:endParaRPr lang="ru-RU"/>
        </a:p>
      </dgm:t>
    </dgm:pt>
    <dgm:pt modelId="{83A7ACD1-60FB-4F5A-BF1C-B9A0DC47AA71}">
      <dgm:prSet phldrT="[Текст]"/>
      <dgm:spPr/>
      <dgm:t>
        <a:bodyPr/>
        <a:lstStyle/>
        <a:p>
          <a:r>
            <a:rPr lang="ru-RU" dirty="0" err="1" smtClean="0"/>
            <a:t>Шаблонизация</a:t>
          </a:r>
          <a:r>
            <a:rPr lang="ru-RU" dirty="0" smtClean="0"/>
            <a:t> доставки</a:t>
          </a:r>
          <a:endParaRPr lang="ru-RU" dirty="0"/>
        </a:p>
      </dgm:t>
    </dgm:pt>
    <dgm:pt modelId="{3E653475-83A7-4BAF-B7B8-4C7D8A38065E}" type="parTrans" cxnId="{4845AF1A-04F7-47D3-AAF2-ECF27C9E9670}">
      <dgm:prSet/>
      <dgm:spPr/>
      <dgm:t>
        <a:bodyPr/>
        <a:lstStyle/>
        <a:p>
          <a:endParaRPr lang="ru-RU"/>
        </a:p>
      </dgm:t>
    </dgm:pt>
    <dgm:pt modelId="{F4E482E9-61F6-4DF0-BAA1-2F33E7CEE698}" type="sibTrans" cxnId="{4845AF1A-04F7-47D3-AAF2-ECF27C9E9670}">
      <dgm:prSet/>
      <dgm:spPr/>
      <dgm:t>
        <a:bodyPr/>
        <a:lstStyle/>
        <a:p>
          <a:endParaRPr lang="ru-RU"/>
        </a:p>
      </dgm:t>
    </dgm:pt>
    <dgm:pt modelId="{FB60ACFD-73E0-467F-9D5E-ADB2327753A4}">
      <dgm:prSet phldrT="[Текст]"/>
      <dgm:spPr/>
      <dgm:t>
        <a:bodyPr/>
        <a:lstStyle/>
        <a:p>
          <a:r>
            <a:rPr lang="ru-RU" dirty="0" smtClean="0"/>
            <a:t>Дополнительные услуги</a:t>
          </a:r>
          <a:endParaRPr lang="ru-RU" dirty="0"/>
        </a:p>
      </dgm:t>
    </dgm:pt>
    <dgm:pt modelId="{16210B47-4D56-4339-8802-9A45ABFCA215}" type="parTrans" cxnId="{7E685244-2848-4A09-A0C4-F37200C8DF1D}">
      <dgm:prSet/>
      <dgm:spPr/>
    </dgm:pt>
    <dgm:pt modelId="{B1857C24-752F-4C26-A01A-5F1DD9AE6D8D}" type="sibTrans" cxnId="{7E685244-2848-4A09-A0C4-F37200C8DF1D}">
      <dgm:prSet/>
      <dgm:spPr/>
    </dgm:pt>
    <dgm:pt modelId="{9F522F7C-C282-4052-8277-29AD31B2EB62}" type="pres">
      <dgm:prSet presAssocID="{036DB5FE-F6A0-4D45-80FC-46B1D0296E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9964E6-3721-4D82-BE77-4AD2CC8330AA}" type="pres">
      <dgm:prSet presAssocID="{036DB5FE-F6A0-4D45-80FC-46B1D0296E6A}" presName="tSp" presStyleCnt="0"/>
      <dgm:spPr/>
    </dgm:pt>
    <dgm:pt modelId="{F4A3AC68-C54B-4DEF-A28A-525552C1410C}" type="pres">
      <dgm:prSet presAssocID="{036DB5FE-F6A0-4D45-80FC-46B1D0296E6A}" presName="bSp" presStyleCnt="0"/>
      <dgm:spPr/>
    </dgm:pt>
    <dgm:pt modelId="{0F9E1903-8037-4EA4-A795-090163314400}" type="pres">
      <dgm:prSet presAssocID="{036DB5FE-F6A0-4D45-80FC-46B1D0296E6A}" presName="process" presStyleCnt="0"/>
      <dgm:spPr/>
    </dgm:pt>
    <dgm:pt modelId="{1F0EC46A-E4F9-404B-85B5-23E9022C631E}" type="pres">
      <dgm:prSet presAssocID="{277D2D6D-37C5-4715-B472-7BFCBF599336}" presName="composite1" presStyleCnt="0"/>
      <dgm:spPr/>
    </dgm:pt>
    <dgm:pt modelId="{709DFB03-FB9C-48A5-8F01-C5F247020015}" type="pres">
      <dgm:prSet presAssocID="{277D2D6D-37C5-4715-B472-7BFCBF599336}" presName="dummyNode1" presStyleLbl="node1" presStyleIdx="0" presStyleCnt="5"/>
      <dgm:spPr/>
    </dgm:pt>
    <dgm:pt modelId="{6606B677-5842-489F-A04A-A8EFC90B520D}" type="pres">
      <dgm:prSet presAssocID="{277D2D6D-37C5-4715-B472-7BFCBF599336}" presName="childNode1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40163-BFDA-47AC-BC2A-0EABB3919FC6}" type="pres">
      <dgm:prSet presAssocID="{277D2D6D-37C5-4715-B472-7BFCBF599336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051286-8E20-43B3-8442-F8AC552CD41E}" type="pres">
      <dgm:prSet presAssocID="{277D2D6D-37C5-4715-B472-7BFCBF599336}" presName="parentNode1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E9D41-B8F0-4491-8E50-302B0EDBB4B6}" type="pres">
      <dgm:prSet presAssocID="{277D2D6D-37C5-4715-B472-7BFCBF599336}" presName="connSite1" presStyleCnt="0"/>
      <dgm:spPr/>
    </dgm:pt>
    <dgm:pt modelId="{512DE793-EC42-4CD0-9D84-DC79A12829EB}" type="pres">
      <dgm:prSet presAssocID="{39AF3889-F99B-4BE4-8EBE-FC52CB1ECCD5}" presName="Name9" presStyleLbl="sibTrans2D1" presStyleIdx="0" presStyleCnt="4"/>
      <dgm:spPr/>
      <dgm:t>
        <a:bodyPr/>
        <a:lstStyle/>
        <a:p>
          <a:endParaRPr lang="ru-RU"/>
        </a:p>
      </dgm:t>
    </dgm:pt>
    <dgm:pt modelId="{3F8AED96-D6C6-4AF8-88C6-46B8CFAD2DBB}" type="pres">
      <dgm:prSet presAssocID="{97C1E5F7-4544-4A10-9D5F-1EE163F6AA9B}" presName="composite2" presStyleCnt="0"/>
      <dgm:spPr/>
    </dgm:pt>
    <dgm:pt modelId="{4AB8B266-D56B-48F0-8DC6-8F617B2D4BAD}" type="pres">
      <dgm:prSet presAssocID="{97C1E5F7-4544-4A10-9D5F-1EE163F6AA9B}" presName="dummyNode2" presStyleLbl="node1" presStyleIdx="0" presStyleCnt="5"/>
      <dgm:spPr/>
    </dgm:pt>
    <dgm:pt modelId="{D8CFB652-3146-4F06-A036-81E52E66F605}" type="pres">
      <dgm:prSet presAssocID="{97C1E5F7-4544-4A10-9D5F-1EE163F6AA9B}" presName="childNode2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3ECA4B-020E-4EA5-B935-81225302AF73}" type="pres">
      <dgm:prSet presAssocID="{97C1E5F7-4544-4A10-9D5F-1EE163F6AA9B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F28BFC-F3A4-4360-9E30-F5B1DB830F8E}" type="pres">
      <dgm:prSet presAssocID="{97C1E5F7-4544-4A10-9D5F-1EE163F6AA9B}" presName="parentNode2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D11D3-B92E-49A2-908B-79604D6477E2}" type="pres">
      <dgm:prSet presAssocID="{97C1E5F7-4544-4A10-9D5F-1EE163F6AA9B}" presName="connSite2" presStyleCnt="0"/>
      <dgm:spPr/>
    </dgm:pt>
    <dgm:pt modelId="{271D2011-30D3-433E-BEFB-CC12EA43DCA7}" type="pres">
      <dgm:prSet presAssocID="{A7788F98-507F-4564-A7A1-96546F8F0CFF}" presName="Name18" presStyleLbl="sibTrans2D1" presStyleIdx="1" presStyleCnt="4"/>
      <dgm:spPr/>
      <dgm:t>
        <a:bodyPr/>
        <a:lstStyle/>
        <a:p>
          <a:endParaRPr lang="ru-RU"/>
        </a:p>
      </dgm:t>
    </dgm:pt>
    <dgm:pt modelId="{B082299C-545B-42A6-A58B-E7D21E24F42F}" type="pres">
      <dgm:prSet presAssocID="{1E8BE2F3-11AE-4DB9-AD78-4E963FDA69F4}" presName="composite1" presStyleCnt="0"/>
      <dgm:spPr/>
    </dgm:pt>
    <dgm:pt modelId="{6DF9925B-9FBF-49E5-BD92-AE4700965338}" type="pres">
      <dgm:prSet presAssocID="{1E8BE2F3-11AE-4DB9-AD78-4E963FDA69F4}" presName="dummyNode1" presStyleLbl="node1" presStyleIdx="1" presStyleCnt="5"/>
      <dgm:spPr/>
    </dgm:pt>
    <dgm:pt modelId="{9DFEAF8F-F97E-47C6-A705-10FC1C02A81F}" type="pres">
      <dgm:prSet presAssocID="{1E8BE2F3-11AE-4DB9-AD78-4E963FDA69F4}" presName="childNode1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B71FD-37F9-44F8-B85A-9EE73E58B07F}" type="pres">
      <dgm:prSet presAssocID="{1E8BE2F3-11AE-4DB9-AD78-4E963FDA69F4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2484C8-75A3-416A-AC36-E35719C4E90C}" type="pres">
      <dgm:prSet presAssocID="{1E8BE2F3-11AE-4DB9-AD78-4E963FDA69F4}" presName="parentNode1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23368-1A76-4474-A185-6E7203246949}" type="pres">
      <dgm:prSet presAssocID="{1E8BE2F3-11AE-4DB9-AD78-4E963FDA69F4}" presName="connSite1" presStyleCnt="0"/>
      <dgm:spPr/>
    </dgm:pt>
    <dgm:pt modelId="{521D266C-0509-49D1-AD1E-DFA2F3186C39}" type="pres">
      <dgm:prSet presAssocID="{35F5B44A-D94C-4649-8C6F-FC0720C1951C}" presName="Name9" presStyleLbl="sibTrans2D1" presStyleIdx="2" presStyleCnt="4"/>
      <dgm:spPr/>
      <dgm:t>
        <a:bodyPr/>
        <a:lstStyle/>
        <a:p>
          <a:endParaRPr lang="ru-RU"/>
        </a:p>
      </dgm:t>
    </dgm:pt>
    <dgm:pt modelId="{51D89398-DA68-4B44-8F0B-DFF5BDC9ED6A}" type="pres">
      <dgm:prSet presAssocID="{FE16314A-13C5-402E-B69C-1DBEA1A8EE3E}" presName="composite2" presStyleCnt="0"/>
      <dgm:spPr/>
    </dgm:pt>
    <dgm:pt modelId="{CA71E7E0-009D-4E35-94A1-08CC53484838}" type="pres">
      <dgm:prSet presAssocID="{FE16314A-13C5-402E-B69C-1DBEA1A8EE3E}" presName="dummyNode2" presStyleLbl="node1" presStyleIdx="2" presStyleCnt="5"/>
      <dgm:spPr/>
    </dgm:pt>
    <dgm:pt modelId="{65774BC3-8F4A-42AA-8EEA-C877C15A8831}" type="pres">
      <dgm:prSet presAssocID="{FE16314A-13C5-402E-B69C-1DBEA1A8EE3E}" presName="childNode2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AA280-F1DE-4C3A-BF91-AAB6111EA7B5}" type="pres">
      <dgm:prSet presAssocID="{FE16314A-13C5-402E-B69C-1DBEA1A8EE3E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221F79-DE78-4EB8-97BE-AC59BB360874}" type="pres">
      <dgm:prSet presAssocID="{FE16314A-13C5-402E-B69C-1DBEA1A8EE3E}" presName="parentNode2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0E945-B196-405C-8DA0-8BACC2640A9D}" type="pres">
      <dgm:prSet presAssocID="{FE16314A-13C5-402E-B69C-1DBEA1A8EE3E}" presName="connSite2" presStyleCnt="0"/>
      <dgm:spPr/>
    </dgm:pt>
    <dgm:pt modelId="{B2869D93-799F-4617-B5A0-BF2C60B23370}" type="pres">
      <dgm:prSet presAssocID="{E70A95A1-906B-4572-B3CD-F2BB62BA074F}" presName="Name18" presStyleLbl="sibTrans2D1" presStyleIdx="3" presStyleCnt="4"/>
      <dgm:spPr/>
      <dgm:t>
        <a:bodyPr/>
        <a:lstStyle/>
        <a:p>
          <a:endParaRPr lang="ru-RU"/>
        </a:p>
      </dgm:t>
    </dgm:pt>
    <dgm:pt modelId="{226AB312-DD8C-4A53-9C43-7A47B9C6040A}" type="pres">
      <dgm:prSet presAssocID="{13288951-26E4-43FB-9646-4108BECCF5FA}" presName="composite1" presStyleCnt="0"/>
      <dgm:spPr/>
    </dgm:pt>
    <dgm:pt modelId="{96F02EED-8E74-47FE-974F-E5835F7C1824}" type="pres">
      <dgm:prSet presAssocID="{13288951-26E4-43FB-9646-4108BECCF5FA}" presName="dummyNode1" presStyleLbl="node1" presStyleIdx="3" presStyleCnt="5"/>
      <dgm:spPr/>
    </dgm:pt>
    <dgm:pt modelId="{82C69F1C-797E-43C7-B2C5-ECBC6F55F327}" type="pres">
      <dgm:prSet presAssocID="{13288951-26E4-43FB-9646-4108BECCF5FA}" presName="childNode1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EF23D-FD7A-47B1-8723-3EC5A5C8A9C7}" type="pres">
      <dgm:prSet presAssocID="{13288951-26E4-43FB-9646-4108BECCF5FA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CB473-4582-4CF2-A69D-E52E0920EE39}" type="pres">
      <dgm:prSet presAssocID="{13288951-26E4-43FB-9646-4108BECCF5FA}" presName="parentNode1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72367-3A2C-4C94-B672-98F9233DF8E0}" type="pres">
      <dgm:prSet presAssocID="{13288951-26E4-43FB-9646-4108BECCF5FA}" presName="connSite1" presStyleCnt="0"/>
      <dgm:spPr/>
    </dgm:pt>
  </dgm:ptLst>
  <dgm:cxnLst>
    <dgm:cxn modelId="{5116F342-8810-40A5-8353-187A2A33373A}" type="presOf" srcId="{5AA38B8A-7418-4699-A63F-CD9D558AD541}" destId="{76EB71FD-37F9-44F8-B85A-9EE73E58B07F}" srcOrd="1" destOrd="0" presId="urn:microsoft.com/office/officeart/2005/8/layout/hProcess4"/>
    <dgm:cxn modelId="{60EFFE82-EBE6-4A23-A2E5-6C6B4D1FC625}" srcId="{13288951-26E4-43FB-9646-4108BECCF5FA}" destId="{7E4E52AD-D3AA-4CCE-BA38-68F8D9E1C142}" srcOrd="0" destOrd="0" parTransId="{D8F56516-5F85-4797-A522-DC453A6AAF3F}" sibTransId="{46F3C56C-D4A6-4F7D-9F0A-B84E4AA01472}"/>
    <dgm:cxn modelId="{E9E4159D-10C5-4D64-8481-ABD8B809AC0A}" type="presOf" srcId="{A7788F98-507F-4564-A7A1-96546F8F0CFF}" destId="{271D2011-30D3-433E-BEFB-CC12EA43DCA7}" srcOrd="0" destOrd="0" presId="urn:microsoft.com/office/officeart/2005/8/layout/hProcess4"/>
    <dgm:cxn modelId="{68FBD01F-932C-496F-BD69-11D5A0AFA248}" type="presOf" srcId="{036DB5FE-F6A0-4D45-80FC-46B1D0296E6A}" destId="{9F522F7C-C282-4052-8277-29AD31B2EB62}" srcOrd="0" destOrd="0" presId="urn:microsoft.com/office/officeart/2005/8/layout/hProcess4"/>
    <dgm:cxn modelId="{9050432D-AE82-459A-A9E2-B6AA8CB72D8C}" srcId="{036DB5FE-F6A0-4D45-80FC-46B1D0296E6A}" destId="{277D2D6D-37C5-4715-B472-7BFCBF599336}" srcOrd="0" destOrd="0" parTransId="{32908D81-6809-408F-9FEF-E5B19FCB0D64}" sibTransId="{39AF3889-F99B-4BE4-8EBE-FC52CB1ECCD5}"/>
    <dgm:cxn modelId="{EB3A9066-CA92-47D6-BC88-56AC2FD4DE8E}" srcId="{036DB5FE-F6A0-4D45-80FC-46B1D0296E6A}" destId="{1E8BE2F3-11AE-4DB9-AD78-4E963FDA69F4}" srcOrd="2" destOrd="0" parTransId="{042B78A1-10E9-4F1E-A1E4-2DDE7D322E82}" sibTransId="{35F5B44A-D94C-4649-8C6F-FC0720C1951C}"/>
    <dgm:cxn modelId="{72AB64B7-AD8C-4880-B689-16909A7C5237}" srcId="{036DB5FE-F6A0-4D45-80FC-46B1D0296E6A}" destId="{13288951-26E4-43FB-9646-4108BECCF5FA}" srcOrd="4" destOrd="0" parTransId="{7E4CA43C-8899-42BB-AC72-24698ED58DB5}" sibTransId="{D90702F2-E9C9-4744-A967-F2510762B32B}"/>
    <dgm:cxn modelId="{B40D6D73-CDE4-4BC4-98DE-AA1824EC37F6}" type="presOf" srcId="{E36475F3-ABC0-41AE-8735-FC4E8A4ADBA5}" destId="{82C69F1C-797E-43C7-B2C5-ECBC6F55F327}" srcOrd="0" destOrd="2" presId="urn:microsoft.com/office/officeart/2005/8/layout/hProcess4"/>
    <dgm:cxn modelId="{12F688A9-5807-4129-8751-906ABE9CA507}" type="presOf" srcId="{39AF3889-F99B-4BE4-8EBE-FC52CB1ECCD5}" destId="{512DE793-EC42-4CD0-9D84-DC79A12829EB}" srcOrd="0" destOrd="0" presId="urn:microsoft.com/office/officeart/2005/8/layout/hProcess4"/>
    <dgm:cxn modelId="{2ECAE02E-BB94-464D-A576-30B8DCE4DFF7}" srcId="{036DB5FE-F6A0-4D45-80FC-46B1D0296E6A}" destId="{97C1E5F7-4544-4A10-9D5F-1EE163F6AA9B}" srcOrd="1" destOrd="0" parTransId="{676C2456-68BA-4EC6-B632-54904D2809DD}" sibTransId="{A7788F98-507F-4564-A7A1-96546F8F0CFF}"/>
    <dgm:cxn modelId="{9B0FA4F7-018F-474A-9952-4B9828EED012}" srcId="{FE16314A-13C5-402E-B69C-1DBEA1A8EE3E}" destId="{879451C8-ACD7-43F0-A753-9EF778EF1723}" srcOrd="0" destOrd="0" parTransId="{13EC6D2A-9A2D-426C-A9BC-EC6FD8DF5F72}" sibTransId="{626FD843-7048-4DD0-A41F-0AF5F7464C55}"/>
    <dgm:cxn modelId="{8817B409-7004-4F77-A152-B6DB82D7B9FC}" type="presOf" srcId="{8327260E-8F8A-4964-A8E8-0CAC3E39B762}" destId="{55940163-BFDA-47AC-BC2A-0EABB3919FC6}" srcOrd="1" destOrd="1" presId="urn:microsoft.com/office/officeart/2005/8/layout/hProcess4"/>
    <dgm:cxn modelId="{7E685244-2848-4A09-A0C4-F37200C8DF1D}" srcId="{13288951-26E4-43FB-9646-4108BECCF5FA}" destId="{FB60ACFD-73E0-467F-9D5E-ADB2327753A4}" srcOrd="1" destOrd="0" parTransId="{16210B47-4D56-4339-8802-9A45ABFCA215}" sibTransId="{B1857C24-752F-4C26-A01A-5F1DD9AE6D8D}"/>
    <dgm:cxn modelId="{457EA14D-2822-4FF6-B90B-13A050A56AB0}" type="presOf" srcId="{35F5B44A-D94C-4649-8C6F-FC0720C1951C}" destId="{521D266C-0509-49D1-AD1E-DFA2F3186C39}" srcOrd="0" destOrd="0" presId="urn:microsoft.com/office/officeart/2005/8/layout/hProcess4"/>
    <dgm:cxn modelId="{5C4060FA-C446-4FA7-8C9C-A1897DF2B4B8}" type="presOf" srcId="{13288951-26E4-43FB-9646-4108BECCF5FA}" destId="{147CB473-4582-4CF2-A69D-E52E0920EE39}" srcOrd="0" destOrd="0" presId="urn:microsoft.com/office/officeart/2005/8/layout/hProcess4"/>
    <dgm:cxn modelId="{9B572A7F-CDB3-4260-80E5-3F2CE73BAD0C}" type="presOf" srcId="{83A7ACD1-60FB-4F5A-BF1C-B9A0DC47AA71}" destId="{50DAA280-F1DE-4C3A-BF91-AAB6111EA7B5}" srcOrd="1" destOrd="1" presId="urn:microsoft.com/office/officeart/2005/8/layout/hProcess4"/>
    <dgm:cxn modelId="{46789CB7-6019-401D-BF22-F9B64D0BEF85}" type="presOf" srcId="{7E4E52AD-D3AA-4CCE-BA38-68F8D9E1C142}" destId="{82C69F1C-797E-43C7-B2C5-ECBC6F55F327}" srcOrd="0" destOrd="0" presId="urn:microsoft.com/office/officeart/2005/8/layout/hProcess4"/>
    <dgm:cxn modelId="{8A8CDAE8-C9DF-4FA1-B56A-35FD2E449D2C}" type="presOf" srcId="{C015A3B7-3715-4FD3-95ED-D2F0B1DC2987}" destId="{D8CFB652-3146-4F06-A036-81E52E66F605}" srcOrd="0" destOrd="2" presId="urn:microsoft.com/office/officeart/2005/8/layout/hProcess4"/>
    <dgm:cxn modelId="{D45C2E1D-A959-4BEC-A754-514C218EBCB2}" type="presOf" srcId="{277D2D6D-37C5-4715-B472-7BFCBF599336}" destId="{01051286-8E20-43B3-8442-F8AC552CD41E}" srcOrd="0" destOrd="0" presId="urn:microsoft.com/office/officeart/2005/8/layout/hProcess4"/>
    <dgm:cxn modelId="{6F597DA2-D7B8-4EA2-AD9D-CEC12F2A9DBF}" type="presOf" srcId="{FE16314A-13C5-402E-B69C-1DBEA1A8EE3E}" destId="{43221F79-DE78-4EB8-97BE-AC59BB360874}" srcOrd="0" destOrd="0" presId="urn:microsoft.com/office/officeart/2005/8/layout/hProcess4"/>
    <dgm:cxn modelId="{A2F98712-4829-4854-AADD-A543523764D4}" type="presOf" srcId="{C015A3B7-3715-4FD3-95ED-D2F0B1DC2987}" destId="{503ECA4B-020E-4EA5-B935-81225302AF73}" srcOrd="1" destOrd="2" presId="urn:microsoft.com/office/officeart/2005/8/layout/hProcess4"/>
    <dgm:cxn modelId="{FCEA1713-D063-49C0-AD93-6DADDCB6D66D}" type="presOf" srcId="{FB60ACFD-73E0-467F-9D5E-ADB2327753A4}" destId="{F55EF23D-FD7A-47B1-8723-3EC5A5C8A9C7}" srcOrd="1" destOrd="1" presId="urn:microsoft.com/office/officeart/2005/8/layout/hProcess4"/>
    <dgm:cxn modelId="{EA900206-AB05-4F58-9CCB-72BE6F4927FE}" srcId="{277D2D6D-37C5-4715-B472-7BFCBF599336}" destId="{8327260E-8F8A-4964-A8E8-0CAC3E39B762}" srcOrd="1" destOrd="0" parTransId="{EC34690C-B3DE-4D52-BC2E-31B39C3D0E7B}" sibTransId="{A50263B8-F012-4D1D-BFC8-F7B78AD6FA36}"/>
    <dgm:cxn modelId="{BCFE564A-DE10-4CF5-8998-945DBA292945}" type="presOf" srcId="{97C1E5F7-4544-4A10-9D5F-1EE163F6AA9B}" destId="{8BF28BFC-F3A4-4360-9E30-F5B1DB830F8E}" srcOrd="0" destOrd="0" presId="urn:microsoft.com/office/officeart/2005/8/layout/hProcess4"/>
    <dgm:cxn modelId="{2994386B-9AB6-4408-B612-3ADC592F7314}" type="presOf" srcId="{3FA6FE4B-B93E-4455-AC3F-91BB07A6420D}" destId="{55940163-BFDA-47AC-BC2A-0EABB3919FC6}" srcOrd="1" destOrd="0" presId="urn:microsoft.com/office/officeart/2005/8/layout/hProcess4"/>
    <dgm:cxn modelId="{274D0706-DE2B-41A6-8E89-5F6F1811B1DB}" type="presOf" srcId="{756DBA7D-499D-4091-A7F4-2EBE4005B6D5}" destId="{503ECA4B-020E-4EA5-B935-81225302AF73}" srcOrd="1" destOrd="1" presId="urn:microsoft.com/office/officeart/2005/8/layout/hProcess4"/>
    <dgm:cxn modelId="{ADE00946-0814-4FA7-A310-B007962B9D7A}" type="presOf" srcId="{A4939A65-CFF1-4EA4-B77B-099FD5E1BD4F}" destId="{D8CFB652-3146-4F06-A036-81E52E66F605}" srcOrd="0" destOrd="0" presId="urn:microsoft.com/office/officeart/2005/8/layout/hProcess4"/>
    <dgm:cxn modelId="{452E39BA-5392-4249-83CB-BCABCDB8C18D}" srcId="{97C1E5F7-4544-4A10-9D5F-1EE163F6AA9B}" destId="{A4939A65-CFF1-4EA4-B77B-099FD5E1BD4F}" srcOrd="0" destOrd="0" parTransId="{50EFA0F9-8DBE-4DEC-93F0-4BFCD8AA0E1B}" sibTransId="{F9B5450B-53ED-4D0F-8CE3-0529686C58AB}"/>
    <dgm:cxn modelId="{29B513C4-1508-4454-B8E8-49002FD63248}" type="presOf" srcId="{1E8BE2F3-11AE-4DB9-AD78-4E963FDA69F4}" destId="{912484C8-75A3-416A-AC36-E35719C4E90C}" srcOrd="0" destOrd="0" presId="urn:microsoft.com/office/officeart/2005/8/layout/hProcess4"/>
    <dgm:cxn modelId="{CD1C30E9-66E2-450F-B01F-4983D91E7FE4}" type="presOf" srcId="{7E4E52AD-D3AA-4CCE-BA38-68F8D9E1C142}" destId="{F55EF23D-FD7A-47B1-8723-3EC5A5C8A9C7}" srcOrd="1" destOrd="0" presId="urn:microsoft.com/office/officeart/2005/8/layout/hProcess4"/>
    <dgm:cxn modelId="{EBC27D6F-FCDE-4CD9-84B0-8D0BF5498D07}" type="presOf" srcId="{8327260E-8F8A-4964-A8E8-0CAC3E39B762}" destId="{6606B677-5842-489F-A04A-A8EFC90B520D}" srcOrd="0" destOrd="1" presId="urn:microsoft.com/office/officeart/2005/8/layout/hProcess4"/>
    <dgm:cxn modelId="{0FDFE2CB-1611-4680-992A-CBEDA3F69F5C}" srcId="{277D2D6D-37C5-4715-B472-7BFCBF599336}" destId="{3FA6FE4B-B93E-4455-AC3F-91BB07A6420D}" srcOrd="0" destOrd="0" parTransId="{60104D44-DCD4-422D-9FB0-F0EA769C8DA6}" sibTransId="{4FCA0CC8-C698-46F6-9DD9-00F4B3A4BE0F}"/>
    <dgm:cxn modelId="{942DB81D-0288-4C1D-B52F-57DD1646F591}" type="presOf" srcId="{83A7ACD1-60FB-4F5A-BF1C-B9A0DC47AA71}" destId="{65774BC3-8F4A-42AA-8EEA-C877C15A8831}" srcOrd="0" destOrd="1" presId="urn:microsoft.com/office/officeart/2005/8/layout/hProcess4"/>
    <dgm:cxn modelId="{DB16BD7E-1A58-40F5-94E3-B8A54A02C72B}" type="presOf" srcId="{DE4BA1F9-476E-4A91-9CCE-857C462E1F24}" destId="{76EB71FD-37F9-44F8-B85A-9EE73E58B07F}" srcOrd="1" destOrd="1" presId="urn:microsoft.com/office/officeart/2005/8/layout/hProcess4"/>
    <dgm:cxn modelId="{D473144E-4C0E-4FE5-BB5F-125E719266B7}" srcId="{97C1E5F7-4544-4A10-9D5F-1EE163F6AA9B}" destId="{C015A3B7-3715-4FD3-95ED-D2F0B1DC2987}" srcOrd="2" destOrd="0" parTransId="{9BCACCD3-F278-450F-A6F0-6F4A205119C8}" sibTransId="{44498CAD-2906-4E47-816E-E3A5640CA01D}"/>
    <dgm:cxn modelId="{49567296-FAD6-4A18-8763-D71A857871CD}" type="presOf" srcId="{A4939A65-CFF1-4EA4-B77B-099FD5E1BD4F}" destId="{503ECA4B-020E-4EA5-B935-81225302AF73}" srcOrd="1" destOrd="0" presId="urn:microsoft.com/office/officeart/2005/8/layout/hProcess4"/>
    <dgm:cxn modelId="{44171290-0923-4943-B0BF-03B924822DF3}" srcId="{97C1E5F7-4544-4A10-9D5F-1EE163F6AA9B}" destId="{756DBA7D-499D-4091-A7F4-2EBE4005B6D5}" srcOrd="1" destOrd="0" parTransId="{8AE7D19F-D18E-420F-8B78-ACB5052CFFB0}" sibTransId="{EA8557C1-E26A-46A5-8D4A-FE17F21D910D}"/>
    <dgm:cxn modelId="{4845AF1A-04F7-47D3-AAF2-ECF27C9E9670}" srcId="{FE16314A-13C5-402E-B69C-1DBEA1A8EE3E}" destId="{83A7ACD1-60FB-4F5A-BF1C-B9A0DC47AA71}" srcOrd="1" destOrd="0" parTransId="{3E653475-83A7-4BAF-B7B8-4C7D8A38065E}" sibTransId="{F4E482E9-61F6-4DF0-BAA1-2F33E7CEE698}"/>
    <dgm:cxn modelId="{08D06716-FF3F-44C2-8676-9FF85749B971}" type="presOf" srcId="{DE4BA1F9-476E-4A91-9CCE-857C462E1F24}" destId="{9DFEAF8F-F97E-47C6-A705-10FC1C02A81F}" srcOrd="0" destOrd="1" presId="urn:microsoft.com/office/officeart/2005/8/layout/hProcess4"/>
    <dgm:cxn modelId="{457797D0-D2FE-4D02-AD7C-E3FA83D45072}" type="presOf" srcId="{5AA38B8A-7418-4699-A63F-CD9D558AD541}" destId="{9DFEAF8F-F97E-47C6-A705-10FC1C02A81F}" srcOrd="0" destOrd="0" presId="urn:microsoft.com/office/officeart/2005/8/layout/hProcess4"/>
    <dgm:cxn modelId="{7F4BC43F-A55E-4132-B020-9F3DD107FABB}" type="presOf" srcId="{879451C8-ACD7-43F0-A753-9EF778EF1723}" destId="{50DAA280-F1DE-4C3A-BF91-AAB6111EA7B5}" srcOrd="1" destOrd="0" presId="urn:microsoft.com/office/officeart/2005/8/layout/hProcess4"/>
    <dgm:cxn modelId="{E835F1B2-754C-4BAB-BDD9-EE47A40F0417}" srcId="{036DB5FE-F6A0-4D45-80FC-46B1D0296E6A}" destId="{FE16314A-13C5-402E-B69C-1DBEA1A8EE3E}" srcOrd="3" destOrd="0" parTransId="{6870E4B7-8270-4CDB-BB74-34EA1AF97745}" sibTransId="{E70A95A1-906B-4572-B3CD-F2BB62BA074F}"/>
    <dgm:cxn modelId="{C6C15694-D759-4539-99F7-B530AFF00178}" srcId="{13288951-26E4-43FB-9646-4108BECCF5FA}" destId="{E36475F3-ABC0-41AE-8735-FC4E8A4ADBA5}" srcOrd="2" destOrd="0" parTransId="{88702541-9691-49A3-8053-17B77CFF462B}" sibTransId="{44CA2C03-01D0-440F-8923-D9D54771462F}"/>
    <dgm:cxn modelId="{18C3DACC-FEE3-4C99-9581-D316FBF11535}" type="presOf" srcId="{756DBA7D-499D-4091-A7F4-2EBE4005B6D5}" destId="{D8CFB652-3146-4F06-A036-81E52E66F605}" srcOrd="0" destOrd="1" presId="urn:microsoft.com/office/officeart/2005/8/layout/hProcess4"/>
    <dgm:cxn modelId="{88BD3EAB-F077-4145-B0F3-C6542E6D5A6E}" srcId="{1E8BE2F3-11AE-4DB9-AD78-4E963FDA69F4}" destId="{DE4BA1F9-476E-4A91-9CCE-857C462E1F24}" srcOrd="1" destOrd="0" parTransId="{2DCAC20F-F9F0-4514-90D8-FDDE60FC404A}" sibTransId="{83A5FD34-4470-4B07-824C-876CE7B7B9E3}"/>
    <dgm:cxn modelId="{56F23A90-35EC-4C48-B1E0-8D0860ED4E10}" type="presOf" srcId="{FB60ACFD-73E0-467F-9D5E-ADB2327753A4}" destId="{82C69F1C-797E-43C7-B2C5-ECBC6F55F327}" srcOrd="0" destOrd="1" presId="urn:microsoft.com/office/officeart/2005/8/layout/hProcess4"/>
    <dgm:cxn modelId="{CD063E39-D2A2-4717-B752-98B12955D317}" type="presOf" srcId="{3FA6FE4B-B93E-4455-AC3F-91BB07A6420D}" destId="{6606B677-5842-489F-A04A-A8EFC90B520D}" srcOrd="0" destOrd="0" presId="urn:microsoft.com/office/officeart/2005/8/layout/hProcess4"/>
    <dgm:cxn modelId="{F6D4E84F-3A3B-4EE0-B6C8-43FD8965E563}" type="presOf" srcId="{E70A95A1-906B-4572-B3CD-F2BB62BA074F}" destId="{B2869D93-799F-4617-B5A0-BF2C60B23370}" srcOrd="0" destOrd="0" presId="urn:microsoft.com/office/officeart/2005/8/layout/hProcess4"/>
    <dgm:cxn modelId="{D298D4C1-F74C-45F0-A573-33913D2C1F07}" srcId="{1E8BE2F3-11AE-4DB9-AD78-4E963FDA69F4}" destId="{5AA38B8A-7418-4699-A63F-CD9D558AD541}" srcOrd="0" destOrd="0" parTransId="{9CB8D44D-626F-427F-8263-C777C1F93891}" sibTransId="{CCB42B65-9FC0-458A-AE88-C1FC1F82499E}"/>
    <dgm:cxn modelId="{B09ABF51-AB71-4D77-B1B5-56E9244A853B}" type="presOf" srcId="{E36475F3-ABC0-41AE-8735-FC4E8A4ADBA5}" destId="{F55EF23D-FD7A-47B1-8723-3EC5A5C8A9C7}" srcOrd="1" destOrd="2" presId="urn:microsoft.com/office/officeart/2005/8/layout/hProcess4"/>
    <dgm:cxn modelId="{8B41F313-AB62-4DBF-841E-C625FB0A1F9A}" type="presOf" srcId="{879451C8-ACD7-43F0-A753-9EF778EF1723}" destId="{65774BC3-8F4A-42AA-8EEA-C877C15A8831}" srcOrd="0" destOrd="0" presId="urn:microsoft.com/office/officeart/2005/8/layout/hProcess4"/>
    <dgm:cxn modelId="{46D03806-AE09-4A80-AE65-8A0F4EB767C1}" type="presParOf" srcId="{9F522F7C-C282-4052-8277-29AD31B2EB62}" destId="{349964E6-3721-4D82-BE77-4AD2CC8330AA}" srcOrd="0" destOrd="0" presId="urn:microsoft.com/office/officeart/2005/8/layout/hProcess4"/>
    <dgm:cxn modelId="{9C5EF7FE-71A0-4D49-9B02-8C204A68C316}" type="presParOf" srcId="{9F522F7C-C282-4052-8277-29AD31B2EB62}" destId="{F4A3AC68-C54B-4DEF-A28A-525552C1410C}" srcOrd="1" destOrd="0" presId="urn:microsoft.com/office/officeart/2005/8/layout/hProcess4"/>
    <dgm:cxn modelId="{4558AF3F-1151-4689-888F-09C01A3BD418}" type="presParOf" srcId="{9F522F7C-C282-4052-8277-29AD31B2EB62}" destId="{0F9E1903-8037-4EA4-A795-090163314400}" srcOrd="2" destOrd="0" presId="urn:microsoft.com/office/officeart/2005/8/layout/hProcess4"/>
    <dgm:cxn modelId="{90301E91-6B90-4C7E-93D2-CD15497812FD}" type="presParOf" srcId="{0F9E1903-8037-4EA4-A795-090163314400}" destId="{1F0EC46A-E4F9-404B-85B5-23E9022C631E}" srcOrd="0" destOrd="0" presId="urn:microsoft.com/office/officeart/2005/8/layout/hProcess4"/>
    <dgm:cxn modelId="{3175995A-4B87-4F22-83DA-161BA6F896EC}" type="presParOf" srcId="{1F0EC46A-E4F9-404B-85B5-23E9022C631E}" destId="{709DFB03-FB9C-48A5-8F01-C5F247020015}" srcOrd="0" destOrd="0" presId="urn:microsoft.com/office/officeart/2005/8/layout/hProcess4"/>
    <dgm:cxn modelId="{7AA466FA-1415-4F16-A434-0A18F899B81D}" type="presParOf" srcId="{1F0EC46A-E4F9-404B-85B5-23E9022C631E}" destId="{6606B677-5842-489F-A04A-A8EFC90B520D}" srcOrd="1" destOrd="0" presId="urn:microsoft.com/office/officeart/2005/8/layout/hProcess4"/>
    <dgm:cxn modelId="{E1B1542C-73E3-44A7-866C-099571A6EADE}" type="presParOf" srcId="{1F0EC46A-E4F9-404B-85B5-23E9022C631E}" destId="{55940163-BFDA-47AC-BC2A-0EABB3919FC6}" srcOrd="2" destOrd="0" presId="urn:microsoft.com/office/officeart/2005/8/layout/hProcess4"/>
    <dgm:cxn modelId="{09E623C4-9D9F-4B43-848C-4FC669ADD904}" type="presParOf" srcId="{1F0EC46A-E4F9-404B-85B5-23E9022C631E}" destId="{01051286-8E20-43B3-8442-F8AC552CD41E}" srcOrd="3" destOrd="0" presId="urn:microsoft.com/office/officeart/2005/8/layout/hProcess4"/>
    <dgm:cxn modelId="{06EADF6B-72BB-4A1F-9CCF-09D12A19A4C3}" type="presParOf" srcId="{1F0EC46A-E4F9-404B-85B5-23E9022C631E}" destId="{EE9E9D41-B8F0-4491-8E50-302B0EDBB4B6}" srcOrd="4" destOrd="0" presId="urn:microsoft.com/office/officeart/2005/8/layout/hProcess4"/>
    <dgm:cxn modelId="{8072128A-5EFE-4DAB-8FFC-C6DF4F8103BA}" type="presParOf" srcId="{0F9E1903-8037-4EA4-A795-090163314400}" destId="{512DE793-EC42-4CD0-9D84-DC79A12829EB}" srcOrd="1" destOrd="0" presId="urn:microsoft.com/office/officeart/2005/8/layout/hProcess4"/>
    <dgm:cxn modelId="{6047B335-2E62-4CFD-89F7-41BF16ADBA0E}" type="presParOf" srcId="{0F9E1903-8037-4EA4-A795-090163314400}" destId="{3F8AED96-D6C6-4AF8-88C6-46B8CFAD2DBB}" srcOrd="2" destOrd="0" presId="urn:microsoft.com/office/officeart/2005/8/layout/hProcess4"/>
    <dgm:cxn modelId="{52BF277A-9FEE-4A61-B100-1E9A7B76F661}" type="presParOf" srcId="{3F8AED96-D6C6-4AF8-88C6-46B8CFAD2DBB}" destId="{4AB8B266-D56B-48F0-8DC6-8F617B2D4BAD}" srcOrd="0" destOrd="0" presId="urn:microsoft.com/office/officeart/2005/8/layout/hProcess4"/>
    <dgm:cxn modelId="{62229F10-D2A3-46C9-BADA-D0268B3FDC42}" type="presParOf" srcId="{3F8AED96-D6C6-4AF8-88C6-46B8CFAD2DBB}" destId="{D8CFB652-3146-4F06-A036-81E52E66F605}" srcOrd="1" destOrd="0" presId="urn:microsoft.com/office/officeart/2005/8/layout/hProcess4"/>
    <dgm:cxn modelId="{9917094F-88D5-48C3-848D-827FC1512FE6}" type="presParOf" srcId="{3F8AED96-D6C6-4AF8-88C6-46B8CFAD2DBB}" destId="{503ECA4B-020E-4EA5-B935-81225302AF73}" srcOrd="2" destOrd="0" presId="urn:microsoft.com/office/officeart/2005/8/layout/hProcess4"/>
    <dgm:cxn modelId="{9CE16437-6190-4B30-AD57-4F36D6D0B3F1}" type="presParOf" srcId="{3F8AED96-D6C6-4AF8-88C6-46B8CFAD2DBB}" destId="{8BF28BFC-F3A4-4360-9E30-F5B1DB830F8E}" srcOrd="3" destOrd="0" presId="urn:microsoft.com/office/officeart/2005/8/layout/hProcess4"/>
    <dgm:cxn modelId="{EED5F689-4C1B-46DD-B4B8-F07439DA0C85}" type="presParOf" srcId="{3F8AED96-D6C6-4AF8-88C6-46B8CFAD2DBB}" destId="{FC8D11D3-B92E-49A2-908B-79604D6477E2}" srcOrd="4" destOrd="0" presId="urn:microsoft.com/office/officeart/2005/8/layout/hProcess4"/>
    <dgm:cxn modelId="{2D078D31-4D90-4F4F-84E8-108E4B7F6494}" type="presParOf" srcId="{0F9E1903-8037-4EA4-A795-090163314400}" destId="{271D2011-30D3-433E-BEFB-CC12EA43DCA7}" srcOrd="3" destOrd="0" presId="urn:microsoft.com/office/officeart/2005/8/layout/hProcess4"/>
    <dgm:cxn modelId="{5C9DC62E-AF36-4D37-B748-F8F8A3AE1B96}" type="presParOf" srcId="{0F9E1903-8037-4EA4-A795-090163314400}" destId="{B082299C-545B-42A6-A58B-E7D21E24F42F}" srcOrd="4" destOrd="0" presId="urn:microsoft.com/office/officeart/2005/8/layout/hProcess4"/>
    <dgm:cxn modelId="{27284DBF-F2CB-4B11-90C7-A130436C0514}" type="presParOf" srcId="{B082299C-545B-42A6-A58B-E7D21E24F42F}" destId="{6DF9925B-9FBF-49E5-BD92-AE4700965338}" srcOrd="0" destOrd="0" presId="urn:microsoft.com/office/officeart/2005/8/layout/hProcess4"/>
    <dgm:cxn modelId="{E5F5F4E8-1110-405B-A184-6E4DA2461CBF}" type="presParOf" srcId="{B082299C-545B-42A6-A58B-E7D21E24F42F}" destId="{9DFEAF8F-F97E-47C6-A705-10FC1C02A81F}" srcOrd="1" destOrd="0" presId="urn:microsoft.com/office/officeart/2005/8/layout/hProcess4"/>
    <dgm:cxn modelId="{F3C9FD3B-E18A-41CE-AC92-C697344F55A8}" type="presParOf" srcId="{B082299C-545B-42A6-A58B-E7D21E24F42F}" destId="{76EB71FD-37F9-44F8-B85A-9EE73E58B07F}" srcOrd="2" destOrd="0" presId="urn:microsoft.com/office/officeart/2005/8/layout/hProcess4"/>
    <dgm:cxn modelId="{DEABB625-41EB-462E-9878-716193B9B246}" type="presParOf" srcId="{B082299C-545B-42A6-A58B-E7D21E24F42F}" destId="{912484C8-75A3-416A-AC36-E35719C4E90C}" srcOrd="3" destOrd="0" presId="urn:microsoft.com/office/officeart/2005/8/layout/hProcess4"/>
    <dgm:cxn modelId="{74B4A10F-ECDB-4173-9C36-397B61D5CE17}" type="presParOf" srcId="{B082299C-545B-42A6-A58B-E7D21E24F42F}" destId="{06223368-1A76-4474-A185-6E7203246949}" srcOrd="4" destOrd="0" presId="urn:microsoft.com/office/officeart/2005/8/layout/hProcess4"/>
    <dgm:cxn modelId="{7952D5BA-30D0-4771-BA2A-281A7C50FCDB}" type="presParOf" srcId="{0F9E1903-8037-4EA4-A795-090163314400}" destId="{521D266C-0509-49D1-AD1E-DFA2F3186C39}" srcOrd="5" destOrd="0" presId="urn:microsoft.com/office/officeart/2005/8/layout/hProcess4"/>
    <dgm:cxn modelId="{3DF10214-3A9A-4A41-8CC0-1C9ACFE07109}" type="presParOf" srcId="{0F9E1903-8037-4EA4-A795-090163314400}" destId="{51D89398-DA68-4B44-8F0B-DFF5BDC9ED6A}" srcOrd="6" destOrd="0" presId="urn:microsoft.com/office/officeart/2005/8/layout/hProcess4"/>
    <dgm:cxn modelId="{E58C7891-EEC0-4B75-B120-2A20089A32DE}" type="presParOf" srcId="{51D89398-DA68-4B44-8F0B-DFF5BDC9ED6A}" destId="{CA71E7E0-009D-4E35-94A1-08CC53484838}" srcOrd="0" destOrd="0" presId="urn:microsoft.com/office/officeart/2005/8/layout/hProcess4"/>
    <dgm:cxn modelId="{18621039-A1FE-486B-9084-1EC64CC99C19}" type="presParOf" srcId="{51D89398-DA68-4B44-8F0B-DFF5BDC9ED6A}" destId="{65774BC3-8F4A-42AA-8EEA-C877C15A8831}" srcOrd="1" destOrd="0" presId="urn:microsoft.com/office/officeart/2005/8/layout/hProcess4"/>
    <dgm:cxn modelId="{08EAB4C4-4E58-4CC6-867B-F1C06FFDDA2F}" type="presParOf" srcId="{51D89398-DA68-4B44-8F0B-DFF5BDC9ED6A}" destId="{50DAA280-F1DE-4C3A-BF91-AAB6111EA7B5}" srcOrd="2" destOrd="0" presId="urn:microsoft.com/office/officeart/2005/8/layout/hProcess4"/>
    <dgm:cxn modelId="{1868FB87-6567-4D91-A892-EE8642455363}" type="presParOf" srcId="{51D89398-DA68-4B44-8F0B-DFF5BDC9ED6A}" destId="{43221F79-DE78-4EB8-97BE-AC59BB360874}" srcOrd="3" destOrd="0" presId="urn:microsoft.com/office/officeart/2005/8/layout/hProcess4"/>
    <dgm:cxn modelId="{2041E837-EC00-45CE-8665-1CBE6D9F3EA7}" type="presParOf" srcId="{51D89398-DA68-4B44-8F0B-DFF5BDC9ED6A}" destId="{A990E945-B196-405C-8DA0-8BACC2640A9D}" srcOrd="4" destOrd="0" presId="urn:microsoft.com/office/officeart/2005/8/layout/hProcess4"/>
    <dgm:cxn modelId="{226614BB-6BEE-4837-9185-62682BC0F875}" type="presParOf" srcId="{0F9E1903-8037-4EA4-A795-090163314400}" destId="{B2869D93-799F-4617-B5A0-BF2C60B23370}" srcOrd="7" destOrd="0" presId="urn:microsoft.com/office/officeart/2005/8/layout/hProcess4"/>
    <dgm:cxn modelId="{30498B97-794F-47BD-8590-51FD20AA7D6D}" type="presParOf" srcId="{0F9E1903-8037-4EA4-A795-090163314400}" destId="{226AB312-DD8C-4A53-9C43-7A47B9C6040A}" srcOrd="8" destOrd="0" presId="urn:microsoft.com/office/officeart/2005/8/layout/hProcess4"/>
    <dgm:cxn modelId="{F029E664-9960-48CF-906F-109ABA499666}" type="presParOf" srcId="{226AB312-DD8C-4A53-9C43-7A47B9C6040A}" destId="{96F02EED-8E74-47FE-974F-E5835F7C1824}" srcOrd="0" destOrd="0" presId="urn:microsoft.com/office/officeart/2005/8/layout/hProcess4"/>
    <dgm:cxn modelId="{25C6AD80-C642-41E3-A2C1-D244771E3B34}" type="presParOf" srcId="{226AB312-DD8C-4A53-9C43-7A47B9C6040A}" destId="{82C69F1C-797E-43C7-B2C5-ECBC6F55F327}" srcOrd="1" destOrd="0" presId="urn:microsoft.com/office/officeart/2005/8/layout/hProcess4"/>
    <dgm:cxn modelId="{83D3002C-7467-42BD-94F0-8E2F1D93716C}" type="presParOf" srcId="{226AB312-DD8C-4A53-9C43-7A47B9C6040A}" destId="{F55EF23D-FD7A-47B1-8723-3EC5A5C8A9C7}" srcOrd="2" destOrd="0" presId="urn:microsoft.com/office/officeart/2005/8/layout/hProcess4"/>
    <dgm:cxn modelId="{5B08DEBE-EA22-4FE0-8F11-2C50266AE6A8}" type="presParOf" srcId="{226AB312-DD8C-4A53-9C43-7A47B9C6040A}" destId="{147CB473-4582-4CF2-A69D-E52E0920EE39}" srcOrd="3" destOrd="0" presId="urn:microsoft.com/office/officeart/2005/8/layout/hProcess4"/>
    <dgm:cxn modelId="{F26A7986-C08E-4F91-BD18-38B04814847A}" type="presParOf" srcId="{226AB312-DD8C-4A53-9C43-7A47B9C6040A}" destId="{4D172367-3A2C-4C94-B672-98F9233DF8E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9ADC28-D06A-48A1-8F60-B05053A09AA0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12E2A3-369F-4706-9F04-13DA7AE8BB54}">
      <dgm:prSet phldrT="[Текст]"/>
      <dgm:spPr/>
      <dgm:t>
        <a:bodyPr/>
        <a:lstStyle/>
        <a:p>
          <a:r>
            <a:rPr lang="ru-RU" dirty="0" smtClean="0"/>
            <a:t>2010-2013 гг.</a:t>
          </a:r>
          <a:endParaRPr lang="ru-RU" dirty="0"/>
        </a:p>
      </dgm:t>
    </dgm:pt>
    <dgm:pt modelId="{3F90F0DE-F6EC-4597-B77E-560CB8E5C626}" type="parTrans" cxnId="{5581CF22-F287-4E4F-85C8-31FCCB581928}">
      <dgm:prSet/>
      <dgm:spPr/>
      <dgm:t>
        <a:bodyPr/>
        <a:lstStyle/>
        <a:p>
          <a:endParaRPr lang="ru-RU"/>
        </a:p>
      </dgm:t>
    </dgm:pt>
    <dgm:pt modelId="{C346250A-F7FC-4016-AFAA-80768CA6E8F7}" type="sibTrans" cxnId="{5581CF22-F287-4E4F-85C8-31FCCB581928}">
      <dgm:prSet/>
      <dgm:spPr/>
      <dgm:t>
        <a:bodyPr/>
        <a:lstStyle/>
        <a:p>
          <a:endParaRPr lang="ru-RU"/>
        </a:p>
      </dgm:t>
    </dgm:pt>
    <dgm:pt modelId="{4F30FA82-B5D7-42BE-A2E0-B023F22C7BD6}">
      <dgm:prSet phldrT="[Текст]" custT="1"/>
      <dgm:spPr/>
      <dgm:t>
        <a:bodyPr/>
        <a:lstStyle/>
        <a:p>
          <a:r>
            <a:rPr lang="ru-RU" sz="1200" dirty="0" smtClean="0"/>
            <a:t>Ускорение приема</a:t>
          </a:r>
          <a:r>
            <a:rPr lang="en-US" sz="1200" dirty="0" smtClean="0"/>
            <a:t>/</a:t>
          </a:r>
          <a:r>
            <a:rPr lang="ru-RU" sz="1200" dirty="0" smtClean="0"/>
            <a:t>выдачи.</a:t>
          </a:r>
          <a:endParaRPr lang="ru-RU" sz="1200" dirty="0"/>
        </a:p>
      </dgm:t>
    </dgm:pt>
    <dgm:pt modelId="{AAE5C40A-A434-4979-93B0-87589D50A27B}" type="parTrans" cxnId="{8AD2FCD4-0C75-41D5-860F-F88D0168729A}">
      <dgm:prSet/>
      <dgm:spPr/>
      <dgm:t>
        <a:bodyPr/>
        <a:lstStyle/>
        <a:p>
          <a:endParaRPr lang="ru-RU"/>
        </a:p>
      </dgm:t>
    </dgm:pt>
    <dgm:pt modelId="{0C662CD4-652F-4E8B-ADD1-5E32F41100CF}" type="sibTrans" cxnId="{8AD2FCD4-0C75-41D5-860F-F88D0168729A}">
      <dgm:prSet/>
      <dgm:spPr/>
      <dgm:t>
        <a:bodyPr/>
        <a:lstStyle/>
        <a:p>
          <a:endParaRPr lang="ru-RU"/>
        </a:p>
      </dgm:t>
    </dgm:pt>
    <dgm:pt modelId="{4D7FCC88-60F1-4C09-81F8-E477D141880C}">
      <dgm:prSet phldrT="[Текст]" custT="1"/>
      <dgm:spPr/>
      <dgm:t>
        <a:bodyPr/>
        <a:lstStyle/>
        <a:p>
          <a:r>
            <a:rPr lang="ru-RU" sz="1200" dirty="0" smtClean="0"/>
            <a:t>Новая услуга - доставка кредитных карт. </a:t>
          </a:r>
          <a:endParaRPr lang="ru-RU" sz="1200" dirty="0"/>
        </a:p>
      </dgm:t>
    </dgm:pt>
    <dgm:pt modelId="{88F77D7D-F900-4EFA-8692-AA97FC95D692}" type="parTrans" cxnId="{61D54158-0AAC-4CF0-96EC-AC4772D9EF1B}">
      <dgm:prSet/>
      <dgm:spPr/>
      <dgm:t>
        <a:bodyPr/>
        <a:lstStyle/>
        <a:p>
          <a:endParaRPr lang="ru-RU"/>
        </a:p>
      </dgm:t>
    </dgm:pt>
    <dgm:pt modelId="{16A8D58A-802C-4DC8-8833-0BE07F24B63E}" type="sibTrans" cxnId="{61D54158-0AAC-4CF0-96EC-AC4772D9EF1B}">
      <dgm:prSet/>
      <dgm:spPr/>
      <dgm:t>
        <a:bodyPr/>
        <a:lstStyle/>
        <a:p>
          <a:endParaRPr lang="ru-RU"/>
        </a:p>
      </dgm:t>
    </dgm:pt>
    <dgm:pt modelId="{3F71F150-E525-4C02-8374-9F416107F628}">
      <dgm:prSet phldrT="[Текст]"/>
      <dgm:spPr/>
      <dgm:t>
        <a:bodyPr/>
        <a:lstStyle/>
        <a:p>
          <a:r>
            <a:rPr lang="ru-RU" dirty="0" smtClean="0"/>
            <a:t>2014-2015</a:t>
          </a:r>
          <a:endParaRPr lang="ru-RU" dirty="0"/>
        </a:p>
      </dgm:t>
    </dgm:pt>
    <dgm:pt modelId="{A5F4065F-6BD1-4407-88F4-97590C6E87B2}" type="parTrans" cxnId="{03D594A6-100B-4200-BB12-6E7F67410441}">
      <dgm:prSet/>
      <dgm:spPr/>
      <dgm:t>
        <a:bodyPr/>
        <a:lstStyle/>
        <a:p>
          <a:endParaRPr lang="ru-RU"/>
        </a:p>
      </dgm:t>
    </dgm:pt>
    <dgm:pt modelId="{0FE635BA-B982-4155-A356-3437D298FE62}" type="sibTrans" cxnId="{03D594A6-100B-4200-BB12-6E7F67410441}">
      <dgm:prSet/>
      <dgm:spPr/>
      <dgm:t>
        <a:bodyPr/>
        <a:lstStyle/>
        <a:p>
          <a:endParaRPr lang="ru-RU"/>
        </a:p>
      </dgm:t>
    </dgm:pt>
    <dgm:pt modelId="{ED8F25E3-8459-43C4-96A1-5470EDBE1166}">
      <dgm:prSet phldrT="[Текст]" custT="1"/>
      <dgm:spPr/>
      <dgm:t>
        <a:bodyPr/>
        <a:lstStyle/>
        <a:p>
          <a:r>
            <a:rPr lang="ru-RU" sz="1200" dirty="0" smtClean="0"/>
            <a:t>Уменьшение ошибок по работе с кассой.</a:t>
          </a:r>
          <a:endParaRPr lang="ru-RU" sz="1200" dirty="0"/>
        </a:p>
      </dgm:t>
    </dgm:pt>
    <dgm:pt modelId="{F226E735-A6FB-43A1-92D9-D9718734C43F}" type="parTrans" cxnId="{06B94DB2-DB4D-4552-BC16-37AC83C26CF6}">
      <dgm:prSet/>
      <dgm:spPr/>
      <dgm:t>
        <a:bodyPr/>
        <a:lstStyle/>
        <a:p>
          <a:endParaRPr lang="ru-RU"/>
        </a:p>
      </dgm:t>
    </dgm:pt>
    <dgm:pt modelId="{466F07DF-3EE4-4A67-ABCD-D81246426F55}" type="sibTrans" cxnId="{06B94DB2-DB4D-4552-BC16-37AC83C26CF6}">
      <dgm:prSet/>
      <dgm:spPr/>
      <dgm:t>
        <a:bodyPr/>
        <a:lstStyle/>
        <a:p>
          <a:endParaRPr lang="ru-RU"/>
        </a:p>
      </dgm:t>
    </dgm:pt>
    <dgm:pt modelId="{0F8BF88B-B14E-49F7-AEF3-A0289C57A515}">
      <dgm:prSet phldrT="[Текст]"/>
      <dgm:spPr/>
      <dgm:t>
        <a:bodyPr/>
        <a:lstStyle/>
        <a:p>
          <a:r>
            <a:rPr lang="ru-RU" dirty="0" smtClean="0"/>
            <a:t>2013-2014 гг.</a:t>
          </a:r>
          <a:endParaRPr lang="ru-RU" dirty="0"/>
        </a:p>
      </dgm:t>
    </dgm:pt>
    <dgm:pt modelId="{6D106001-CAB0-4FDC-A7C2-303D286356A4}" type="sibTrans" cxnId="{124D4C74-A41B-4D8C-95AF-80D99FDDDB52}">
      <dgm:prSet/>
      <dgm:spPr/>
      <dgm:t>
        <a:bodyPr/>
        <a:lstStyle/>
        <a:p>
          <a:endParaRPr lang="ru-RU"/>
        </a:p>
      </dgm:t>
    </dgm:pt>
    <dgm:pt modelId="{94572AD1-B852-4CEC-BEAA-A3403A5DB384}" type="parTrans" cxnId="{124D4C74-A41B-4D8C-95AF-80D99FDDDB52}">
      <dgm:prSet/>
      <dgm:spPr/>
      <dgm:t>
        <a:bodyPr/>
        <a:lstStyle/>
        <a:p>
          <a:endParaRPr lang="ru-RU"/>
        </a:p>
      </dgm:t>
    </dgm:pt>
    <dgm:pt modelId="{9EA881D7-58D9-4457-8766-92D39711D7A9}">
      <dgm:prSet custT="1"/>
      <dgm:spPr/>
      <dgm:t>
        <a:bodyPr/>
        <a:lstStyle/>
        <a:p>
          <a:r>
            <a:rPr lang="ru-RU" sz="1200" dirty="0" smtClean="0"/>
            <a:t>Разгрузка </a:t>
          </a:r>
          <a:r>
            <a:rPr lang="en-US" sz="1200" dirty="0" smtClean="0"/>
            <a:t>call</a:t>
          </a:r>
          <a:r>
            <a:rPr lang="ru-RU" sz="1200" dirty="0" smtClean="0"/>
            <a:t> - центра.</a:t>
          </a:r>
        </a:p>
      </dgm:t>
    </dgm:pt>
    <dgm:pt modelId="{AB5709D5-96CA-459D-9B0F-AEFDEA450921}" type="parTrans" cxnId="{6A920FF2-AA17-4A9F-AA86-9BA69C9DBE38}">
      <dgm:prSet/>
      <dgm:spPr/>
      <dgm:t>
        <a:bodyPr/>
        <a:lstStyle/>
        <a:p>
          <a:endParaRPr lang="ru-RU"/>
        </a:p>
      </dgm:t>
    </dgm:pt>
    <dgm:pt modelId="{E852341D-ECAF-4E82-89FD-2CB589605532}" type="sibTrans" cxnId="{6A920FF2-AA17-4A9F-AA86-9BA69C9DBE38}">
      <dgm:prSet/>
      <dgm:spPr/>
      <dgm:t>
        <a:bodyPr/>
        <a:lstStyle/>
        <a:p>
          <a:endParaRPr lang="ru-RU"/>
        </a:p>
      </dgm:t>
    </dgm:pt>
    <dgm:pt modelId="{18E101CE-2520-4D46-ABEA-C4A682760B0E}">
      <dgm:prSet custT="1"/>
      <dgm:spPr/>
      <dgm:t>
        <a:bodyPr/>
        <a:lstStyle/>
        <a:p>
          <a:r>
            <a:rPr lang="ru-RU" sz="1200" dirty="0" smtClean="0"/>
            <a:t>Контроль перемещений водителей.</a:t>
          </a:r>
        </a:p>
      </dgm:t>
    </dgm:pt>
    <dgm:pt modelId="{0560BD1A-2310-41A7-9714-BE255D464704}" type="parTrans" cxnId="{17CA27C3-D8B4-4538-A8F5-1C151E4D4812}">
      <dgm:prSet/>
      <dgm:spPr/>
      <dgm:t>
        <a:bodyPr/>
        <a:lstStyle/>
        <a:p>
          <a:endParaRPr lang="ru-RU"/>
        </a:p>
      </dgm:t>
    </dgm:pt>
    <dgm:pt modelId="{F9CEC35A-D5E9-4E1A-AEEF-A3BDD9CDCA87}" type="sibTrans" cxnId="{17CA27C3-D8B4-4538-A8F5-1C151E4D4812}">
      <dgm:prSet/>
      <dgm:spPr/>
      <dgm:t>
        <a:bodyPr/>
        <a:lstStyle/>
        <a:p>
          <a:endParaRPr lang="ru-RU"/>
        </a:p>
      </dgm:t>
    </dgm:pt>
    <dgm:pt modelId="{ED706626-4D45-4752-BC9E-1FC89FD375CC}">
      <dgm:prSet custT="1"/>
      <dgm:spPr/>
      <dgm:t>
        <a:bodyPr/>
        <a:lstStyle/>
        <a:p>
          <a:r>
            <a:rPr lang="ru-RU" sz="1200" dirty="0" smtClean="0"/>
            <a:t>«Мгновенное» уточнение информации.  </a:t>
          </a:r>
        </a:p>
      </dgm:t>
    </dgm:pt>
    <dgm:pt modelId="{91BEB227-C7DC-48A1-A76A-7DB3EC18174A}" type="parTrans" cxnId="{A63646DA-4429-410E-B16B-C088ECED891B}">
      <dgm:prSet/>
      <dgm:spPr/>
      <dgm:t>
        <a:bodyPr/>
        <a:lstStyle/>
        <a:p>
          <a:endParaRPr lang="ru-RU"/>
        </a:p>
      </dgm:t>
    </dgm:pt>
    <dgm:pt modelId="{90248DC0-4640-433A-AB64-080D4203EAF3}" type="sibTrans" cxnId="{A63646DA-4429-410E-B16B-C088ECED891B}">
      <dgm:prSet/>
      <dgm:spPr/>
      <dgm:t>
        <a:bodyPr/>
        <a:lstStyle/>
        <a:p>
          <a:endParaRPr lang="ru-RU"/>
        </a:p>
      </dgm:t>
    </dgm:pt>
    <dgm:pt modelId="{574A8C06-8724-4EAC-90FF-7A397553E0F8}">
      <dgm:prSet custT="1"/>
      <dgm:spPr/>
      <dgm:t>
        <a:bodyPr/>
        <a:lstStyle/>
        <a:p>
          <a:r>
            <a:rPr lang="ru-RU" sz="1200" smtClean="0"/>
            <a:t>Возросшее качество сборов</a:t>
          </a:r>
          <a:r>
            <a:rPr lang="ru-RU" sz="1200" dirty="0" smtClean="0"/>
            <a:t>.</a:t>
          </a:r>
        </a:p>
      </dgm:t>
    </dgm:pt>
    <dgm:pt modelId="{0CE74F47-7D72-4339-B163-0EA4363B37B0}" type="parTrans" cxnId="{58D7C04D-56A9-4F9C-B422-2648892A7D54}">
      <dgm:prSet/>
      <dgm:spPr/>
      <dgm:t>
        <a:bodyPr/>
        <a:lstStyle/>
        <a:p>
          <a:endParaRPr lang="ru-RU"/>
        </a:p>
      </dgm:t>
    </dgm:pt>
    <dgm:pt modelId="{F555EF88-3912-4027-A48F-0A7B275D11DE}" type="sibTrans" cxnId="{58D7C04D-56A9-4F9C-B422-2648892A7D54}">
      <dgm:prSet/>
      <dgm:spPr/>
      <dgm:t>
        <a:bodyPr/>
        <a:lstStyle/>
        <a:p>
          <a:endParaRPr lang="ru-RU"/>
        </a:p>
      </dgm:t>
    </dgm:pt>
    <dgm:pt modelId="{9F4873EB-DF03-48AD-8157-2D5FC1418ABB}">
      <dgm:prSet custT="1"/>
      <dgm:spPr/>
      <dgm:t>
        <a:bodyPr/>
        <a:lstStyle/>
        <a:p>
          <a:r>
            <a:rPr lang="ru-RU" sz="1200" dirty="0" smtClean="0"/>
            <a:t>Возросшее качество оказания дополнительных услуг.</a:t>
          </a:r>
        </a:p>
      </dgm:t>
    </dgm:pt>
    <dgm:pt modelId="{6AB809CE-C3AF-4713-A22B-A460DC5ED991}" type="parTrans" cxnId="{C55F8059-9AF7-4435-812D-BFB6B7898995}">
      <dgm:prSet/>
      <dgm:spPr/>
      <dgm:t>
        <a:bodyPr/>
        <a:lstStyle/>
        <a:p>
          <a:endParaRPr lang="ru-RU"/>
        </a:p>
      </dgm:t>
    </dgm:pt>
    <dgm:pt modelId="{2B35DF48-D3E8-4F2F-ABBE-6B93744716E4}" type="sibTrans" cxnId="{C55F8059-9AF7-4435-812D-BFB6B7898995}">
      <dgm:prSet/>
      <dgm:spPr/>
      <dgm:t>
        <a:bodyPr/>
        <a:lstStyle/>
        <a:p>
          <a:endParaRPr lang="ru-RU"/>
        </a:p>
      </dgm:t>
    </dgm:pt>
    <dgm:pt modelId="{2EEB39D6-7FD1-423E-8BA2-2A090AB51FD2}">
      <dgm:prSet custT="1"/>
      <dgm:spPr/>
      <dgm:t>
        <a:bodyPr/>
        <a:lstStyle/>
        <a:p>
          <a:r>
            <a:rPr lang="ru-RU" sz="1200" dirty="0" smtClean="0"/>
            <a:t>Контроль исключительных ситуаций.</a:t>
          </a:r>
        </a:p>
      </dgm:t>
    </dgm:pt>
    <dgm:pt modelId="{E5CD355C-490E-4401-AE36-68A4F86FB2C2}" type="parTrans" cxnId="{CCEF46BF-0D8B-4352-941C-BEC59B0F37EB}">
      <dgm:prSet/>
      <dgm:spPr/>
      <dgm:t>
        <a:bodyPr/>
        <a:lstStyle/>
        <a:p>
          <a:endParaRPr lang="ru-RU"/>
        </a:p>
      </dgm:t>
    </dgm:pt>
    <dgm:pt modelId="{852AAB85-CA55-43FF-AE9B-0F2073E858F2}" type="sibTrans" cxnId="{CCEF46BF-0D8B-4352-941C-BEC59B0F37EB}">
      <dgm:prSet/>
      <dgm:spPr/>
      <dgm:t>
        <a:bodyPr/>
        <a:lstStyle/>
        <a:p>
          <a:endParaRPr lang="ru-RU"/>
        </a:p>
      </dgm:t>
    </dgm:pt>
    <dgm:pt modelId="{163E2DAF-8ACC-4C74-B0AF-540005CE6580}">
      <dgm:prSet custT="1"/>
      <dgm:spPr/>
      <dgm:t>
        <a:bodyPr/>
        <a:lstStyle/>
        <a:p>
          <a:r>
            <a:rPr lang="ru-RU" sz="1200" dirty="0" smtClean="0"/>
            <a:t>Увеличение качества планирования.</a:t>
          </a:r>
          <a:endParaRPr lang="ru-RU" sz="1200" dirty="0"/>
        </a:p>
      </dgm:t>
    </dgm:pt>
    <dgm:pt modelId="{756C3B08-FAC9-4C23-AC0A-D1A364D07EF2}" type="parTrans" cxnId="{C869EF98-BF42-4505-A963-3CB0DA130A1E}">
      <dgm:prSet/>
      <dgm:spPr/>
      <dgm:t>
        <a:bodyPr/>
        <a:lstStyle/>
        <a:p>
          <a:endParaRPr lang="ru-RU"/>
        </a:p>
      </dgm:t>
    </dgm:pt>
    <dgm:pt modelId="{93D2ADEC-BF88-411B-8FE2-135B8B332983}" type="sibTrans" cxnId="{C869EF98-BF42-4505-A963-3CB0DA130A1E}">
      <dgm:prSet/>
      <dgm:spPr/>
      <dgm:t>
        <a:bodyPr/>
        <a:lstStyle/>
        <a:p>
          <a:endParaRPr lang="ru-RU"/>
        </a:p>
      </dgm:t>
    </dgm:pt>
    <dgm:pt modelId="{C0FBB311-090D-4355-B09E-984E9E25EC32}">
      <dgm:prSet custT="1"/>
      <dgm:spPr/>
      <dgm:t>
        <a:bodyPr/>
        <a:lstStyle/>
        <a:p>
          <a:r>
            <a:rPr lang="ru-RU" sz="1200" dirty="0" smtClean="0"/>
            <a:t>Контроль нахождения курьера на точке сбора/доставки.</a:t>
          </a:r>
        </a:p>
      </dgm:t>
    </dgm:pt>
    <dgm:pt modelId="{4B37D385-C6E6-45E5-9F08-9B2F41F616FD}" type="parTrans" cxnId="{0CE53948-7E1B-4369-83B0-7E5D62188309}">
      <dgm:prSet/>
      <dgm:spPr/>
      <dgm:t>
        <a:bodyPr/>
        <a:lstStyle/>
        <a:p>
          <a:endParaRPr lang="ru-RU"/>
        </a:p>
      </dgm:t>
    </dgm:pt>
    <dgm:pt modelId="{C7690565-69BF-4C34-A554-DFB0FAD5950E}" type="sibTrans" cxnId="{0CE53948-7E1B-4369-83B0-7E5D62188309}">
      <dgm:prSet/>
      <dgm:spPr/>
      <dgm:t>
        <a:bodyPr/>
        <a:lstStyle/>
        <a:p>
          <a:endParaRPr lang="ru-RU"/>
        </a:p>
      </dgm:t>
    </dgm:pt>
    <dgm:pt modelId="{F87B36E6-1F6C-4B33-A7D5-4397770C2A3B}">
      <dgm:prSet custT="1"/>
      <dgm:spPr/>
      <dgm:t>
        <a:bodyPr/>
        <a:lstStyle/>
        <a:p>
          <a:r>
            <a:rPr lang="ru-RU" sz="1200" dirty="0" smtClean="0"/>
            <a:t>Прием пластиковых карт.</a:t>
          </a:r>
          <a:endParaRPr lang="ru-RU" sz="1200" dirty="0"/>
        </a:p>
      </dgm:t>
    </dgm:pt>
    <dgm:pt modelId="{05C20B3B-2DEA-4D2E-91AF-B62E74F5F497}" type="parTrans" cxnId="{89505B42-F2F4-41D5-8FAA-50885AF9EE61}">
      <dgm:prSet/>
      <dgm:spPr/>
      <dgm:t>
        <a:bodyPr/>
        <a:lstStyle/>
        <a:p>
          <a:endParaRPr lang="ru-RU"/>
        </a:p>
      </dgm:t>
    </dgm:pt>
    <dgm:pt modelId="{2AD79EB3-9DDE-479E-9119-79AB2FE8525C}" type="sibTrans" cxnId="{89505B42-F2F4-41D5-8FAA-50885AF9EE61}">
      <dgm:prSet/>
      <dgm:spPr/>
      <dgm:t>
        <a:bodyPr/>
        <a:lstStyle/>
        <a:p>
          <a:endParaRPr lang="ru-RU"/>
        </a:p>
      </dgm:t>
    </dgm:pt>
    <dgm:pt modelId="{B34ED464-F128-46C5-9C7B-E7B10E8B4AAD}" type="pres">
      <dgm:prSet presAssocID="{759ADC28-D06A-48A1-8F60-B05053A09A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9A1CA4-DFD9-4337-BAF9-3CC1C7D0762B}" type="pres">
      <dgm:prSet presAssocID="{759ADC28-D06A-48A1-8F60-B05053A09AA0}" presName="tSp" presStyleCnt="0"/>
      <dgm:spPr/>
    </dgm:pt>
    <dgm:pt modelId="{575008C7-75BC-46F5-BDD0-E26ABFF18F4B}" type="pres">
      <dgm:prSet presAssocID="{759ADC28-D06A-48A1-8F60-B05053A09AA0}" presName="bSp" presStyleCnt="0"/>
      <dgm:spPr/>
    </dgm:pt>
    <dgm:pt modelId="{BB015DB2-E011-493F-89B2-7A225743C6D6}" type="pres">
      <dgm:prSet presAssocID="{759ADC28-D06A-48A1-8F60-B05053A09AA0}" presName="process" presStyleCnt="0"/>
      <dgm:spPr/>
    </dgm:pt>
    <dgm:pt modelId="{7230CF33-5CC0-4026-A351-976221E44008}" type="pres">
      <dgm:prSet presAssocID="{DB12E2A3-369F-4706-9F04-13DA7AE8BB54}" presName="composite1" presStyleCnt="0"/>
      <dgm:spPr/>
    </dgm:pt>
    <dgm:pt modelId="{0F92A7A9-DEC5-4C32-A4D0-49A85DD073D0}" type="pres">
      <dgm:prSet presAssocID="{DB12E2A3-369F-4706-9F04-13DA7AE8BB54}" presName="dummyNode1" presStyleLbl="node1" presStyleIdx="0" presStyleCnt="3"/>
      <dgm:spPr/>
    </dgm:pt>
    <dgm:pt modelId="{3AF04009-F54B-4A2B-897C-12F2F271D0A7}" type="pres">
      <dgm:prSet presAssocID="{DB12E2A3-369F-4706-9F04-13DA7AE8BB54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0BF05-FA63-4F3B-BD40-C1D6430687E4}" type="pres">
      <dgm:prSet presAssocID="{DB12E2A3-369F-4706-9F04-13DA7AE8BB54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242E17-F8FC-47D9-8CC3-1A1D6B522AE8}" type="pres">
      <dgm:prSet presAssocID="{DB12E2A3-369F-4706-9F04-13DA7AE8BB54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126E8-E969-4ECF-8A6A-8C4D7F9DDA9C}" type="pres">
      <dgm:prSet presAssocID="{DB12E2A3-369F-4706-9F04-13DA7AE8BB54}" presName="connSite1" presStyleCnt="0"/>
      <dgm:spPr/>
    </dgm:pt>
    <dgm:pt modelId="{D17E3068-ABE6-4307-B980-A88BC09F86DC}" type="pres">
      <dgm:prSet presAssocID="{C346250A-F7FC-4016-AFAA-80768CA6E8F7}" presName="Name9" presStyleLbl="sibTrans2D1" presStyleIdx="0" presStyleCnt="2"/>
      <dgm:spPr/>
      <dgm:t>
        <a:bodyPr/>
        <a:lstStyle/>
        <a:p>
          <a:endParaRPr lang="ru-RU"/>
        </a:p>
      </dgm:t>
    </dgm:pt>
    <dgm:pt modelId="{779E21B4-7BCA-41EA-9AFD-AEA2F542FFF1}" type="pres">
      <dgm:prSet presAssocID="{0F8BF88B-B14E-49F7-AEF3-A0289C57A515}" presName="composite2" presStyleCnt="0"/>
      <dgm:spPr/>
    </dgm:pt>
    <dgm:pt modelId="{37AA15B3-ECD4-40B2-BDF5-5BC9A910B659}" type="pres">
      <dgm:prSet presAssocID="{0F8BF88B-B14E-49F7-AEF3-A0289C57A515}" presName="dummyNode2" presStyleLbl="node1" presStyleIdx="0" presStyleCnt="3"/>
      <dgm:spPr/>
    </dgm:pt>
    <dgm:pt modelId="{CDF83321-1F59-43C4-9F71-34F7E347F87B}" type="pres">
      <dgm:prSet presAssocID="{0F8BF88B-B14E-49F7-AEF3-A0289C57A515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6BAF1F-BE3D-4AB3-8BFD-48C840D493D1}" type="pres">
      <dgm:prSet presAssocID="{0F8BF88B-B14E-49F7-AEF3-A0289C57A515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658DB-CD50-43E8-A87D-0A8887531329}" type="pres">
      <dgm:prSet presAssocID="{0F8BF88B-B14E-49F7-AEF3-A0289C57A515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7A24C-99F9-46DC-BC0F-1344104CD113}" type="pres">
      <dgm:prSet presAssocID="{0F8BF88B-B14E-49F7-AEF3-A0289C57A515}" presName="connSite2" presStyleCnt="0"/>
      <dgm:spPr/>
    </dgm:pt>
    <dgm:pt modelId="{1663A6AE-F406-440B-AD85-F799B94EB927}" type="pres">
      <dgm:prSet presAssocID="{6D106001-CAB0-4FDC-A7C2-303D286356A4}" presName="Name18" presStyleLbl="sibTrans2D1" presStyleIdx="1" presStyleCnt="2"/>
      <dgm:spPr/>
      <dgm:t>
        <a:bodyPr/>
        <a:lstStyle/>
        <a:p>
          <a:endParaRPr lang="ru-RU"/>
        </a:p>
      </dgm:t>
    </dgm:pt>
    <dgm:pt modelId="{642EC78D-2288-4E4E-86D7-C4B13339B9EE}" type="pres">
      <dgm:prSet presAssocID="{3F71F150-E525-4C02-8374-9F416107F628}" presName="composite1" presStyleCnt="0"/>
      <dgm:spPr/>
    </dgm:pt>
    <dgm:pt modelId="{DCE5B550-B364-44D6-B916-2C4DA84C94EE}" type="pres">
      <dgm:prSet presAssocID="{3F71F150-E525-4C02-8374-9F416107F628}" presName="dummyNode1" presStyleLbl="node1" presStyleIdx="1" presStyleCnt="3"/>
      <dgm:spPr/>
    </dgm:pt>
    <dgm:pt modelId="{847F40ED-DA13-466D-9A15-3E449FB3267D}" type="pres">
      <dgm:prSet presAssocID="{3F71F150-E525-4C02-8374-9F416107F628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51350-729D-4ED5-A3C4-7A6DD1D04FB7}" type="pres">
      <dgm:prSet presAssocID="{3F71F150-E525-4C02-8374-9F416107F62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118D6-C9C4-4B10-9281-4C2CD06303F4}" type="pres">
      <dgm:prSet presAssocID="{3F71F150-E525-4C02-8374-9F416107F628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5E6987-705F-43A0-B3D2-8E052E3DEDB9}" type="pres">
      <dgm:prSet presAssocID="{3F71F150-E525-4C02-8374-9F416107F628}" presName="connSite1" presStyleCnt="0"/>
      <dgm:spPr/>
    </dgm:pt>
  </dgm:ptLst>
  <dgm:cxnLst>
    <dgm:cxn modelId="{20633089-458D-4CB6-BD3C-9B6C82E797DD}" type="presOf" srcId="{6D106001-CAB0-4FDC-A7C2-303D286356A4}" destId="{1663A6AE-F406-440B-AD85-F799B94EB927}" srcOrd="0" destOrd="0" presId="urn:microsoft.com/office/officeart/2005/8/layout/hProcess4"/>
    <dgm:cxn modelId="{89505B42-F2F4-41D5-8FAA-50885AF9EE61}" srcId="{3F71F150-E525-4C02-8374-9F416107F628}" destId="{F87B36E6-1F6C-4B33-A7D5-4397770C2A3B}" srcOrd="3" destOrd="0" parTransId="{05C20B3B-2DEA-4D2E-91AF-B62E74F5F497}" sibTransId="{2AD79EB3-9DDE-479E-9119-79AB2FE8525C}"/>
    <dgm:cxn modelId="{58D7C04D-56A9-4F9C-B422-2648892A7D54}" srcId="{DB12E2A3-369F-4706-9F04-13DA7AE8BB54}" destId="{574A8C06-8724-4EAC-90FF-7A397553E0F8}" srcOrd="4" destOrd="0" parTransId="{0CE74F47-7D72-4339-B163-0EA4363B37B0}" sibTransId="{F555EF88-3912-4027-A48F-0A7B275D11DE}"/>
    <dgm:cxn modelId="{6A920FF2-AA17-4A9F-AA86-9BA69C9DBE38}" srcId="{DB12E2A3-369F-4706-9F04-13DA7AE8BB54}" destId="{9EA881D7-58D9-4457-8766-92D39711D7A9}" srcOrd="1" destOrd="0" parTransId="{AB5709D5-96CA-459D-9B0F-AEFDEA450921}" sibTransId="{E852341D-ECAF-4E82-89FD-2CB589605532}"/>
    <dgm:cxn modelId="{38902E47-4B78-4DF6-B960-1584F22A2DBD}" type="presOf" srcId="{9EA881D7-58D9-4457-8766-92D39711D7A9}" destId="{3AF04009-F54B-4A2B-897C-12F2F271D0A7}" srcOrd="0" destOrd="1" presId="urn:microsoft.com/office/officeart/2005/8/layout/hProcess4"/>
    <dgm:cxn modelId="{06B94DB2-DB4D-4552-BC16-37AC83C26CF6}" srcId="{3F71F150-E525-4C02-8374-9F416107F628}" destId="{ED8F25E3-8459-43C4-96A1-5470EDBE1166}" srcOrd="0" destOrd="0" parTransId="{F226E735-A6FB-43A1-92D9-D9718734C43F}" sibTransId="{466F07DF-3EE4-4A67-ABCD-D81246426F55}"/>
    <dgm:cxn modelId="{BC59D576-CF02-4527-848C-DF066B0DAB11}" type="presOf" srcId="{2EEB39D6-7FD1-423E-8BA2-2A090AB51FD2}" destId="{847F40ED-DA13-466D-9A15-3E449FB3267D}" srcOrd="0" destOrd="1" presId="urn:microsoft.com/office/officeart/2005/8/layout/hProcess4"/>
    <dgm:cxn modelId="{C55F8059-9AF7-4435-812D-BFB6B7898995}" srcId="{0F8BF88B-B14E-49F7-AEF3-A0289C57A515}" destId="{9F4873EB-DF03-48AD-8157-2D5FC1418ABB}" srcOrd="1" destOrd="0" parTransId="{6AB809CE-C3AF-4713-A22B-A460DC5ED991}" sibTransId="{2B35DF48-D3E8-4F2F-ABBE-6B93744716E4}"/>
    <dgm:cxn modelId="{97A577B4-6085-471A-85EE-5F5C8DB12EC8}" type="presOf" srcId="{C0FBB311-090D-4355-B09E-984E9E25EC32}" destId="{CDF83321-1F59-43C4-9F71-34F7E347F87B}" srcOrd="0" destOrd="2" presId="urn:microsoft.com/office/officeart/2005/8/layout/hProcess4"/>
    <dgm:cxn modelId="{D4F2894A-8985-4DB0-BB90-F863EF4A660D}" type="presOf" srcId="{C346250A-F7FC-4016-AFAA-80768CA6E8F7}" destId="{D17E3068-ABE6-4307-B980-A88BC09F86DC}" srcOrd="0" destOrd="0" presId="urn:microsoft.com/office/officeart/2005/8/layout/hProcess4"/>
    <dgm:cxn modelId="{3BD3DE53-10AB-4D09-815D-60DB226BAD87}" type="presOf" srcId="{574A8C06-8724-4EAC-90FF-7A397553E0F8}" destId="{8380BF05-FA63-4F3B-BD40-C1D6430687E4}" srcOrd="1" destOrd="4" presId="urn:microsoft.com/office/officeart/2005/8/layout/hProcess4"/>
    <dgm:cxn modelId="{D2615222-7498-4F9B-8346-E007EBBD9E32}" type="presOf" srcId="{163E2DAF-8ACC-4C74-B0AF-540005CE6580}" destId="{847F40ED-DA13-466D-9A15-3E449FB3267D}" srcOrd="0" destOrd="2" presId="urn:microsoft.com/office/officeart/2005/8/layout/hProcess4"/>
    <dgm:cxn modelId="{3A579CBE-044D-41E6-B286-6E248EC108B1}" type="presOf" srcId="{ED706626-4D45-4752-BC9E-1FC89FD375CC}" destId="{3AF04009-F54B-4A2B-897C-12F2F271D0A7}" srcOrd="0" destOrd="3" presId="urn:microsoft.com/office/officeart/2005/8/layout/hProcess4"/>
    <dgm:cxn modelId="{70443FFB-714F-4094-9A80-89D4CF81A40F}" type="presOf" srcId="{3F71F150-E525-4C02-8374-9F416107F628}" destId="{EFE118D6-C9C4-4B10-9281-4C2CD06303F4}" srcOrd="0" destOrd="0" presId="urn:microsoft.com/office/officeart/2005/8/layout/hProcess4"/>
    <dgm:cxn modelId="{E7B5D052-29FB-4B91-A19A-E350A5FA27C2}" type="presOf" srcId="{163E2DAF-8ACC-4C74-B0AF-540005CE6580}" destId="{70251350-729D-4ED5-A3C4-7A6DD1D04FB7}" srcOrd="1" destOrd="2" presId="urn:microsoft.com/office/officeart/2005/8/layout/hProcess4"/>
    <dgm:cxn modelId="{B6378F3C-E858-419F-9AD5-35B114FC3BF3}" type="presOf" srcId="{4D7FCC88-60F1-4C09-81F8-E477D141880C}" destId="{4A6BAF1F-BE3D-4AB3-8BFD-48C840D493D1}" srcOrd="1" destOrd="0" presId="urn:microsoft.com/office/officeart/2005/8/layout/hProcess4"/>
    <dgm:cxn modelId="{CCEF46BF-0D8B-4352-941C-BEC59B0F37EB}" srcId="{3F71F150-E525-4C02-8374-9F416107F628}" destId="{2EEB39D6-7FD1-423E-8BA2-2A090AB51FD2}" srcOrd="1" destOrd="0" parTransId="{E5CD355C-490E-4401-AE36-68A4F86FB2C2}" sibTransId="{852AAB85-CA55-43FF-AE9B-0F2073E858F2}"/>
    <dgm:cxn modelId="{D7EF1871-9206-4B0D-A416-EE1D9508C4F6}" type="presOf" srcId="{9F4873EB-DF03-48AD-8157-2D5FC1418ABB}" destId="{4A6BAF1F-BE3D-4AB3-8BFD-48C840D493D1}" srcOrd="1" destOrd="1" presId="urn:microsoft.com/office/officeart/2005/8/layout/hProcess4"/>
    <dgm:cxn modelId="{28BFAF72-EAD6-4BB3-9BBA-B7A19D316371}" type="presOf" srcId="{DB12E2A3-369F-4706-9F04-13DA7AE8BB54}" destId="{2F242E17-F8FC-47D9-8CC3-1A1D6B522AE8}" srcOrd="0" destOrd="0" presId="urn:microsoft.com/office/officeart/2005/8/layout/hProcess4"/>
    <dgm:cxn modelId="{02AF37D6-39E0-45BD-9626-948AA23A8F11}" type="presOf" srcId="{9EA881D7-58D9-4457-8766-92D39711D7A9}" destId="{8380BF05-FA63-4F3B-BD40-C1D6430687E4}" srcOrd="1" destOrd="1" presId="urn:microsoft.com/office/officeart/2005/8/layout/hProcess4"/>
    <dgm:cxn modelId="{A0D4F63E-09F4-4F56-AD2D-74708FA1EC55}" type="presOf" srcId="{4F30FA82-B5D7-42BE-A2E0-B023F22C7BD6}" destId="{3AF04009-F54B-4A2B-897C-12F2F271D0A7}" srcOrd="0" destOrd="0" presId="urn:microsoft.com/office/officeart/2005/8/layout/hProcess4"/>
    <dgm:cxn modelId="{C91BC73B-7D84-49EA-9780-FDCBAA4030E7}" type="presOf" srcId="{4F30FA82-B5D7-42BE-A2E0-B023F22C7BD6}" destId="{8380BF05-FA63-4F3B-BD40-C1D6430687E4}" srcOrd="1" destOrd="0" presId="urn:microsoft.com/office/officeart/2005/8/layout/hProcess4"/>
    <dgm:cxn modelId="{4A486B3B-5E72-4236-A6EE-C446163891B2}" type="presOf" srcId="{ED706626-4D45-4752-BC9E-1FC89FD375CC}" destId="{8380BF05-FA63-4F3B-BD40-C1D6430687E4}" srcOrd="1" destOrd="3" presId="urn:microsoft.com/office/officeart/2005/8/layout/hProcess4"/>
    <dgm:cxn modelId="{B4E504E4-FAF9-4B9D-9A8F-FD69B8F0C0FB}" type="presOf" srcId="{18E101CE-2520-4D46-ABEA-C4A682760B0E}" destId="{3AF04009-F54B-4A2B-897C-12F2F271D0A7}" srcOrd="0" destOrd="2" presId="urn:microsoft.com/office/officeart/2005/8/layout/hProcess4"/>
    <dgm:cxn modelId="{124D4C74-A41B-4D8C-95AF-80D99FDDDB52}" srcId="{759ADC28-D06A-48A1-8F60-B05053A09AA0}" destId="{0F8BF88B-B14E-49F7-AEF3-A0289C57A515}" srcOrd="1" destOrd="0" parTransId="{94572AD1-B852-4CEC-BEAA-A3403A5DB384}" sibTransId="{6D106001-CAB0-4FDC-A7C2-303D286356A4}"/>
    <dgm:cxn modelId="{8AD2FCD4-0C75-41D5-860F-F88D0168729A}" srcId="{DB12E2A3-369F-4706-9F04-13DA7AE8BB54}" destId="{4F30FA82-B5D7-42BE-A2E0-B023F22C7BD6}" srcOrd="0" destOrd="0" parTransId="{AAE5C40A-A434-4979-93B0-87589D50A27B}" sibTransId="{0C662CD4-652F-4E8B-ADD1-5E32F41100CF}"/>
    <dgm:cxn modelId="{AE7C967F-1005-4663-A11F-97EC67C31EB5}" type="presOf" srcId="{574A8C06-8724-4EAC-90FF-7A397553E0F8}" destId="{3AF04009-F54B-4A2B-897C-12F2F271D0A7}" srcOrd="0" destOrd="4" presId="urn:microsoft.com/office/officeart/2005/8/layout/hProcess4"/>
    <dgm:cxn modelId="{03D594A6-100B-4200-BB12-6E7F67410441}" srcId="{759ADC28-D06A-48A1-8F60-B05053A09AA0}" destId="{3F71F150-E525-4C02-8374-9F416107F628}" srcOrd="2" destOrd="0" parTransId="{A5F4065F-6BD1-4407-88F4-97590C6E87B2}" sibTransId="{0FE635BA-B982-4155-A356-3437D298FE62}"/>
    <dgm:cxn modelId="{090A5819-DD04-4FF9-8FCE-37C2D390C7B2}" type="presOf" srcId="{C0FBB311-090D-4355-B09E-984E9E25EC32}" destId="{4A6BAF1F-BE3D-4AB3-8BFD-48C840D493D1}" srcOrd="1" destOrd="2" presId="urn:microsoft.com/office/officeart/2005/8/layout/hProcess4"/>
    <dgm:cxn modelId="{0B476B1D-D584-4826-BACB-6E6F63ADCC5E}" type="presOf" srcId="{F87B36E6-1F6C-4B33-A7D5-4397770C2A3B}" destId="{847F40ED-DA13-466D-9A15-3E449FB3267D}" srcOrd="0" destOrd="3" presId="urn:microsoft.com/office/officeart/2005/8/layout/hProcess4"/>
    <dgm:cxn modelId="{5581CF22-F287-4E4F-85C8-31FCCB581928}" srcId="{759ADC28-D06A-48A1-8F60-B05053A09AA0}" destId="{DB12E2A3-369F-4706-9F04-13DA7AE8BB54}" srcOrd="0" destOrd="0" parTransId="{3F90F0DE-F6EC-4597-B77E-560CB8E5C626}" sibTransId="{C346250A-F7FC-4016-AFAA-80768CA6E8F7}"/>
    <dgm:cxn modelId="{24741865-722C-41A1-840F-2CCE068BDC82}" type="presOf" srcId="{759ADC28-D06A-48A1-8F60-B05053A09AA0}" destId="{B34ED464-F128-46C5-9C7B-E7B10E8B4AAD}" srcOrd="0" destOrd="0" presId="urn:microsoft.com/office/officeart/2005/8/layout/hProcess4"/>
    <dgm:cxn modelId="{7B68B767-6F6A-4D84-8D6F-7A666F3A243E}" type="presOf" srcId="{18E101CE-2520-4D46-ABEA-C4A682760B0E}" destId="{8380BF05-FA63-4F3B-BD40-C1D6430687E4}" srcOrd="1" destOrd="2" presId="urn:microsoft.com/office/officeart/2005/8/layout/hProcess4"/>
    <dgm:cxn modelId="{C869EF98-BF42-4505-A963-3CB0DA130A1E}" srcId="{3F71F150-E525-4C02-8374-9F416107F628}" destId="{163E2DAF-8ACC-4C74-B0AF-540005CE6580}" srcOrd="2" destOrd="0" parTransId="{756C3B08-FAC9-4C23-AC0A-D1A364D07EF2}" sibTransId="{93D2ADEC-BF88-411B-8FE2-135B8B332983}"/>
    <dgm:cxn modelId="{E2EC56D6-929F-488A-BD3C-A1DE1F686093}" type="presOf" srcId="{4D7FCC88-60F1-4C09-81F8-E477D141880C}" destId="{CDF83321-1F59-43C4-9F71-34F7E347F87B}" srcOrd="0" destOrd="0" presId="urn:microsoft.com/office/officeart/2005/8/layout/hProcess4"/>
    <dgm:cxn modelId="{26564CB4-04E1-47E5-8DF6-A2FC89DA921A}" type="presOf" srcId="{ED8F25E3-8459-43C4-96A1-5470EDBE1166}" destId="{70251350-729D-4ED5-A3C4-7A6DD1D04FB7}" srcOrd="1" destOrd="0" presId="urn:microsoft.com/office/officeart/2005/8/layout/hProcess4"/>
    <dgm:cxn modelId="{12AF2F51-AE93-4BC6-A8CF-8892A862C41E}" type="presOf" srcId="{2EEB39D6-7FD1-423E-8BA2-2A090AB51FD2}" destId="{70251350-729D-4ED5-A3C4-7A6DD1D04FB7}" srcOrd="1" destOrd="1" presId="urn:microsoft.com/office/officeart/2005/8/layout/hProcess4"/>
    <dgm:cxn modelId="{17CA27C3-D8B4-4538-A8F5-1C151E4D4812}" srcId="{DB12E2A3-369F-4706-9F04-13DA7AE8BB54}" destId="{18E101CE-2520-4D46-ABEA-C4A682760B0E}" srcOrd="2" destOrd="0" parTransId="{0560BD1A-2310-41A7-9714-BE255D464704}" sibTransId="{F9CEC35A-D5E9-4E1A-AEEF-A3BDD9CDCA87}"/>
    <dgm:cxn modelId="{50EABF40-E9FA-4DA9-B2D6-0A489E0612CB}" type="presOf" srcId="{ED8F25E3-8459-43C4-96A1-5470EDBE1166}" destId="{847F40ED-DA13-466D-9A15-3E449FB3267D}" srcOrd="0" destOrd="0" presId="urn:microsoft.com/office/officeart/2005/8/layout/hProcess4"/>
    <dgm:cxn modelId="{442B6D12-FC29-4656-B8A1-13F4E86685F8}" type="presOf" srcId="{F87B36E6-1F6C-4B33-A7D5-4397770C2A3B}" destId="{70251350-729D-4ED5-A3C4-7A6DD1D04FB7}" srcOrd="1" destOrd="3" presId="urn:microsoft.com/office/officeart/2005/8/layout/hProcess4"/>
    <dgm:cxn modelId="{61D54158-0AAC-4CF0-96EC-AC4772D9EF1B}" srcId="{0F8BF88B-B14E-49F7-AEF3-A0289C57A515}" destId="{4D7FCC88-60F1-4C09-81F8-E477D141880C}" srcOrd="0" destOrd="0" parTransId="{88F77D7D-F900-4EFA-8692-AA97FC95D692}" sibTransId="{16A8D58A-802C-4DC8-8833-0BE07F24B63E}"/>
    <dgm:cxn modelId="{D0C4A34A-6F70-426A-86E0-B70000C67C87}" type="presOf" srcId="{0F8BF88B-B14E-49F7-AEF3-A0289C57A515}" destId="{69A658DB-CD50-43E8-A87D-0A8887531329}" srcOrd="0" destOrd="0" presId="urn:microsoft.com/office/officeart/2005/8/layout/hProcess4"/>
    <dgm:cxn modelId="{A63646DA-4429-410E-B16B-C088ECED891B}" srcId="{DB12E2A3-369F-4706-9F04-13DA7AE8BB54}" destId="{ED706626-4D45-4752-BC9E-1FC89FD375CC}" srcOrd="3" destOrd="0" parTransId="{91BEB227-C7DC-48A1-A76A-7DB3EC18174A}" sibTransId="{90248DC0-4640-433A-AB64-080D4203EAF3}"/>
    <dgm:cxn modelId="{0CE53948-7E1B-4369-83B0-7E5D62188309}" srcId="{0F8BF88B-B14E-49F7-AEF3-A0289C57A515}" destId="{C0FBB311-090D-4355-B09E-984E9E25EC32}" srcOrd="2" destOrd="0" parTransId="{4B37D385-C6E6-45E5-9F08-9B2F41F616FD}" sibTransId="{C7690565-69BF-4C34-A554-DFB0FAD5950E}"/>
    <dgm:cxn modelId="{5CDA60EE-89B5-4D24-BCFE-39D19B00C879}" type="presOf" srcId="{9F4873EB-DF03-48AD-8157-2D5FC1418ABB}" destId="{CDF83321-1F59-43C4-9F71-34F7E347F87B}" srcOrd="0" destOrd="1" presId="urn:microsoft.com/office/officeart/2005/8/layout/hProcess4"/>
    <dgm:cxn modelId="{3DEA1FA7-6D26-4F2B-8956-4739969702EC}" type="presParOf" srcId="{B34ED464-F128-46C5-9C7B-E7B10E8B4AAD}" destId="{FD9A1CA4-DFD9-4337-BAF9-3CC1C7D0762B}" srcOrd="0" destOrd="0" presId="urn:microsoft.com/office/officeart/2005/8/layout/hProcess4"/>
    <dgm:cxn modelId="{5EA48BE2-9ED0-4F3C-81B6-E509F6C04B5F}" type="presParOf" srcId="{B34ED464-F128-46C5-9C7B-E7B10E8B4AAD}" destId="{575008C7-75BC-46F5-BDD0-E26ABFF18F4B}" srcOrd="1" destOrd="0" presId="urn:microsoft.com/office/officeart/2005/8/layout/hProcess4"/>
    <dgm:cxn modelId="{8FAC4BF6-8F76-4EF2-B0DA-0CC2C3902C1D}" type="presParOf" srcId="{B34ED464-F128-46C5-9C7B-E7B10E8B4AAD}" destId="{BB015DB2-E011-493F-89B2-7A225743C6D6}" srcOrd="2" destOrd="0" presId="urn:microsoft.com/office/officeart/2005/8/layout/hProcess4"/>
    <dgm:cxn modelId="{F882F2DC-31FB-426A-AE3C-873C26327062}" type="presParOf" srcId="{BB015DB2-E011-493F-89B2-7A225743C6D6}" destId="{7230CF33-5CC0-4026-A351-976221E44008}" srcOrd="0" destOrd="0" presId="urn:microsoft.com/office/officeart/2005/8/layout/hProcess4"/>
    <dgm:cxn modelId="{C227DFE3-2A84-4F04-8AC6-18BE0A017791}" type="presParOf" srcId="{7230CF33-5CC0-4026-A351-976221E44008}" destId="{0F92A7A9-DEC5-4C32-A4D0-49A85DD073D0}" srcOrd="0" destOrd="0" presId="urn:microsoft.com/office/officeart/2005/8/layout/hProcess4"/>
    <dgm:cxn modelId="{1487BC29-934B-41C0-8E37-7EC2353323A8}" type="presParOf" srcId="{7230CF33-5CC0-4026-A351-976221E44008}" destId="{3AF04009-F54B-4A2B-897C-12F2F271D0A7}" srcOrd="1" destOrd="0" presId="urn:microsoft.com/office/officeart/2005/8/layout/hProcess4"/>
    <dgm:cxn modelId="{826785CA-895E-4A9C-9E03-70CC794D86C4}" type="presParOf" srcId="{7230CF33-5CC0-4026-A351-976221E44008}" destId="{8380BF05-FA63-4F3B-BD40-C1D6430687E4}" srcOrd="2" destOrd="0" presId="urn:microsoft.com/office/officeart/2005/8/layout/hProcess4"/>
    <dgm:cxn modelId="{F092943E-A187-430A-9160-C05419042454}" type="presParOf" srcId="{7230CF33-5CC0-4026-A351-976221E44008}" destId="{2F242E17-F8FC-47D9-8CC3-1A1D6B522AE8}" srcOrd="3" destOrd="0" presId="urn:microsoft.com/office/officeart/2005/8/layout/hProcess4"/>
    <dgm:cxn modelId="{545B7730-6AAC-4EB4-AFA7-B083E22D99F4}" type="presParOf" srcId="{7230CF33-5CC0-4026-A351-976221E44008}" destId="{0A4126E8-E969-4ECF-8A6A-8C4D7F9DDA9C}" srcOrd="4" destOrd="0" presId="urn:microsoft.com/office/officeart/2005/8/layout/hProcess4"/>
    <dgm:cxn modelId="{46804BB9-E6BC-42F5-90EE-28A2CD5A99A4}" type="presParOf" srcId="{BB015DB2-E011-493F-89B2-7A225743C6D6}" destId="{D17E3068-ABE6-4307-B980-A88BC09F86DC}" srcOrd="1" destOrd="0" presId="urn:microsoft.com/office/officeart/2005/8/layout/hProcess4"/>
    <dgm:cxn modelId="{8C3AD09A-6191-4083-AEEC-DD18FC09EAA3}" type="presParOf" srcId="{BB015DB2-E011-493F-89B2-7A225743C6D6}" destId="{779E21B4-7BCA-41EA-9AFD-AEA2F542FFF1}" srcOrd="2" destOrd="0" presId="urn:microsoft.com/office/officeart/2005/8/layout/hProcess4"/>
    <dgm:cxn modelId="{89563A78-DB0D-474D-8233-515D2F9BF258}" type="presParOf" srcId="{779E21B4-7BCA-41EA-9AFD-AEA2F542FFF1}" destId="{37AA15B3-ECD4-40B2-BDF5-5BC9A910B659}" srcOrd="0" destOrd="0" presId="urn:microsoft.com/office/officeart/2005/8/layout/hProcess4"/>
    <dgm:cxn modelId="{613FFD6D-E522-4C3B-9EEE-D36FAB3B1812}" type="presParOf" srcId="{779E21B4-7BCA-41EA-9AFD-AEA2F542FFF1}" destId="{CDF83321-1F59-43C4-9F71-34F7E347F87B}" srcOrd="1" destOrd="0" presId="urn:microsoft.com/office/officeart/2005/8/layout/hProcess4"/>
    <dgm:cxn modelId="{8EA2F934-257A-40E2-B151-6B060B415319}" type="presParOf" srcId="{779E21B4-7BCA-41EA-9AFD-AEA2F542FFF1}" destId="{4A6BAF1F-BE3D-4AB3-8BFD-48C840D493D1}" srcOrd="2" destOrd="0" presId="urn:microsoft.com/office/officeart/2005/8/layout/hProcess4"/>
    <dgm:cxn modelId="{1B8146D5-7F17-4122-8C25-42806E6D1A14}" type="presParOf" srcId="{779E21B4-7BCA-41EA-9AFD-AEA2F542FFF1}" destId="{69A658DB-CD50-43E8-A87D-0A8887531329}" srcOrd="3" destOrd="0" presId="urn:microsoft.com/office/officeart/2005/8/layout/hProcess4"/>
    <dgm:cxn modelId="{B6E4412D-084B-4BD8-9591-04FE3E5EC744}" type="presParOf" srcId="{779E21B4-7BCA-41EA-9AFD-AEA2F542FFF1}" destId="{0EC7A24C-99F9-46DC-BC0F-1344104CD113}" srcOrd="4" destOrd="0" presId="urn:microsoft.com/office/officeart/2005/8/layout/hProcess4"/>
    <dgm:cxn modelId="{B0946DEA-5188-4B87-BE4C-890BA6DF14BD}" type="presParOf" srcId="{BB015DB2-E011-493F-89B2-7A225743C6D6}" destId="{1663A6AE-F406-440B-AD85-F799B94EB927}" srcOrd="3" destOrd="0" presId="urn:microsoft.com/office/officeart/2005/8/layout/hProcess4"/>
    <dgm:cxn modelId="{832E033F-0E8C-4AF8-AA76-33848876F1A9}" type="presParOf" srcId="{BB015DB2-E011-493F-89B2-7A225743C6D6}" destId="{642EC78D-2288-4E4E-86D7-C4B13339B9EE}" srcOrd="4" destOrd="0" presId="urn:microsoft.com/office/officeart/2005/8/layout/hProcess4"/>
    <dgm:cxn modelId="{2D3416CD-EA71-4B09-955A-B328D93B3515}" type="presParOf" srcId="{642EC78D-2288-4E4E-86D7-C4B13339B9EE}" destId="{DCE5B550-B364-44D6-B916-2C4DA84C94EE}" srcOrd="0" destOrd="0" presId="urn:microsoft.com/office/officeart/2005/8/layout/hProcess4"/>
    <dgm:cxn modelId="{CFDF9452-8435-4F2B-B85C-DD35B1777070}" type="presParOf" srcId="{642EC78D-2288-4E4E-86D7-C4B13339B9EE}" destId="{847F40ED-DA13-466D-9A15-3E449FB3267D}" srcOrd="1" destOrd="0" presId="urn:microsoft.com/office/officeart/2005/8/layout/hProcess4"/>
    <dgm:cxn modelId="{53A347F6-B229-420C-9AEF-D70D53B6262B}" type="presParOf" srcId="{642EC78D-2288-4E4E-86D7-C4B13339B9EE}" destId="{70251350-729D-4ED5-A3C4-7A6DD1D04FB7}" srcOrd="2" destOrd="0" presId="urn:microsoft.com/office/officeart/2005/8/layout/hProcess4"/>
    <dgm:cxn modelId="{3DCB122E-5B22-403E-B401-45BA0028AE12}" type="presParOf" srcId="{642EC78D-2288-4E4E-86D7-C4B13339B9EE}" destId="{EFE118D6-C9C4-4B10-9281-4C2CD06303F4}" srcOrd="3" destOrd="0" presId="urn:microsoft.com/office/officeart/2005/8/layout/hProcess4"/>
    <dgm:cxn modelId="{DBB87304-7F12-4EF6-9A6B-75BAE79E85E1}" type="presParOf" srcId="{642EC78D-2288-4E4E-86D7-C4B13339B9EE}" destId="{795E6987-705F-43A0-B3D2-8E052E3DEDB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5BB6F8-3442-4028-B0C6-46A593FA73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22FEA7-248F-4C80-B267-F402AE50312E}">
      <dgm:prSet phldrT="[Текст]"/>
      <dgm:spPr/>
      <dgm:t>
        <a:bodyPr/>
        <a:lstStyle/>
        <a:p>
          <a:r>
            <a:rPr lang="en-US" dirty="0" smtClean="0"/>
            <a:t>UX </a:t>
          </a:r>
          <a:r>
            <a:rPr lang="ru-RU" dirty="0" smtClean="0"/>
            <a:t>Операций</a:t>
          </a:r>
          <a:endParaRPr lang="ru-RU" dirty="0"/>
        </a:p>
      </dgm:t>
    </dgm:pt>
    <dgm:pt modelId="{5581DBB0-B09B-4D0C-997C-F8B859A8DD7C}" type="parTrans" cxnId="{4CFF9979-6DE5-4699-8C3E-9813B7D069C0}">
      <dgm:prSet/>
      <dgm:spPr/>
      <dgm:t>
        <a:bodyPr/>
        <a:lstStyle/>
        <a:p>
          <a:endParaRPr lang="ru-RU"/>
        </a:p>
      </dgm:t>
    </dgm:pt>
    <dgm:pt modelId="{1CEA332B-610D-49AA-8885-33432E17D543}" type="sibTrans" cxnId="{4CFF9979-6DE5-4699-8C3E-9813B7D069C0}">
      <dgm:prSet/>
      <dgm:spPr/>
      <dgm:t>
        <a:bodyPr/>
        <a:lstStyle/>
        <a:p>
          <a:endParaRPr lang="ru-RU"/>
        </a:p>
      </dgm:t>
    </dgm:pt>
    <dgm:pt modelId="{269BA900-6898-4C0A-AD20-CEA9D94FD1FB}">
      <dgm:prSet phldrT="[Текст]"/>
      <dgm:spPr/>
      <dgm:t>
        <a:bodyPr/>
        <a:lstStyle/>
        <a:p>
          <a:r>
            <a:rPr lang="en-US" dirty="0" smtClean="0"/>
            <a:t>UX </a:t>
          </a:r>
          <a:r>
            <a:rPr lang="ru-RU" dirty="0" smtClean="0"/>
            <a:t>ИТ</a:t>
          </a:r>
          <a:endParaRPr lang="ru-RU" dirty="0"/>
        </a:p>
      </dgm:t>
    </dgm:pt>
    <dgm:pt modelId="{E8C7A77B-B203-4CD5-80CF-3497602450BA}" type="parTrans" cxnId="{3B875E3E-41FC-479F-8C04-9C77E95B1BE8}">
      <dgm:prSet/>
      <dgm:spPr/>
      <dgm:t>
        <a:bodyPr/>
        <a:lstStyle/>
        <a:p>
          <a:endParaRPr lang="ru-RU"/>
        </a:p>
      </dgm:t>
    </dgm:pt>
    <dgm:pt modelId="{E2B76D87-B9B9-4018-9C2F-8CC8176C9032}" type="sibTrans" cxnId="{3B875E3E-41FC-479F-8C04-9C77E95B1BE8}">
      <dgm:prSet/>
      <dgm:spPr/>
      <dgm:t>
        <a:bodyPr/>
        <a:lstStyle/>
        <a:p>
          <a:endParaRPr lang="ru-RU"/>
        </a:p>
      </dgm:t>
    </dgm:pt>
    <dgm:pt modelId="{0F1A4D3E-1146-4727-A09F-AD15575C4ED9}">
      <dgm:prSet phldrT="[Текст]"/>
      <dgm:spPr/>
      <dgm:t>
        <a:bodyPr/>
        <a:lstStyle/>
        <a:p>
          <a:r>
            <a:rPr lang="en-US" dirty="0" smtClean="0"/>
            <a:t>UX </a:t>
          </a:r>
          <a:r>
            <a:rPr lang="ru-RU" dirty="0" smtClean="0"/>
            <a:t>Маркетинга</a:t>
          </a:r>
          <a:endParaRPr lang="ru-RU" dirty="0"/>
        </a:p>
      </dgm:t>
    </dgm:pt>
    <dgm:pt modelId="{0A55C01C-04A9-4BFE-9E46-8DA8ADD38491}" type="parTrans" cxnId="{632C2CC4-43A5-4B27-9F1D-120B1651E56C}">
      <dgm:prSet/>
      <dgm:spPr/>
      <dgm:t>
        <a:bodyPr/>
        <a:lstStyle/>
        <a:p>
          <a:endParaRPr lang="ru-RU"/>
        </a:p>
      </dgm:t>
    </dgm:pt>
    <dgm:pt modelId="{252E4BAC-75B7-4BBA-9AAC-73198D73B2A9}" type="sibTrans" cxnId="{632C2CC4-43A5-4B27-9F1D-120B1651E56C}">
      <dgm:prSet/>
      <dgm:spPr/>
      <dgm:t>
        <a:bodyPr/>
        <a:lstStyle/>
        <a:p>
          <a:endParaRPr lang="ru-RU"/>
        </a:p>
      </dgm:t>
    </dgm:pt>
    <dgm:pt modelId="{E9AEE757-BB16-484E-B6BF-097EE3EA3C18}" type="pres">
      <dgm:prSet presAssocID="{235BB6F8-3442-4028-B0C6-46A593FA73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6712F3-4283-49A7-A013-E6BCF53B4047}" type="pres">
      <dgm:prSet presAssocID="{7E22FEA7-248F-4C80-B267-F402AE50312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BCF28-28C6-4934-AECE-14E4BA59BD78}" type="pres">
      <dgm:prSet presAssocID="{1CEA332B-610D-49AA-8885-33432E17D543}" presName="spacer" presStyleCnt="0"/>
      <dgm:spPr/>
    </dgm:pt>
    <dgm:pt modelId="{B99D0AB5-92DA-40F0-9B5B-F398C87B1F04}" type="pres">
      <dgm:prSet presAssocID="{0F1A4D3E-1146-4727-A09F-AD15575C4ED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58E82-65E3-4CBA-9479-460BAC3115E3}" type="pres">
      <dgm:prSet presAssocID="{252E4BAC-75B7-4BBA-9AAC-73198D73B2A9}" presName="spacer" presStyleCnt="0"/>
      <dgm:spPr/>
    </dgm:pt>
    <dgm:pt modelId="{BB7543A6-5A47-4B3C-9A22-B138F0877D96}" type="pres">
      <dgm:prSet presAssocID="{269BA900-6898-4C0A-AD20-CEA9D94FD1F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875E3E-41FC-479F-8C04-9C77E95B1BE8}" srcId="{235BB6F8-3442-4028-B0C6-46A593FA733F}" destId="{269BA900-6898-4C0A-AD20-CEA9D94FD1FB}" srcOrd="2" destOrd="0" parTransId="{E8C7A77B-B203-4CD5-80CF-3497602450BA}" sibTransId="{E2B76D87-B9B9-4018-9C2F-8CC8176C9032}"/>
    <dgm:cxn modelId="{4CFF9979-6DE5-4699-8C3E-9813B7D069C0}" srcId="{235BB6F8-3442-4028-B0C6-46A593FA733F}" destId="{7E22FEA7-248F-4C80-B267-F402AE50312E}" srcOrd="0" destOrd="0" parTransId="{5581DBB0-B09B-4D0C-997C-F8B859A8DD7C}" sibTransId="{1CEA332B-610D-49AA-8885-33432E17D543}"/>
    <dgm:cxn modelId="{C353514B-51DF-4A19-9274-B5EDFF98890B}" type="presOf" srcId="{269BA900-6898-4C0A-AD20-CEA9D94FD1FB}" destId="{BB7543A6-5A47-4B3C-9A22-B138F0877D96}" srcOrd="0" destOrd="0" presId="urn:microsoft.com/office/officeart/2005/8/layout/vList2"/>
    <dgm:cxn modelId="{A572F829-C17E-4F06-98BA-FD66BD066AFA}" type="presOf" srcId="{7E22FEA7-248F-4C80-B267-F402AE50312E}" destId="{D86712F3-4283-49A7-A013-E6BCF53B4047}" srcOrd="0" destOrd="0" presId="urn:microsoft.com/office/officeart/2005/8/layout/vList2"/>
    <dgm:cxn modelId="{AB593264-11EC-4380-ABF8-547E647BF352}" type="presOf" srcId="{0F1A4D3E-1146-4727-A09F-AD15575C4ED9}" destId="{B99D0AB5-92DA-40F0-9B5B-F398C87B1F04}" srcOrd="0" destOrd="0" presId="urn:microsoft.com/office/officeart/2005/8/layout/vList2"/>
    <dgm:cxn modelId="{1FB1C465-22B7-46D4-B239-48A2CDF5F327}" type="presOf" srcId="{235BB6F8-3442-4028-B0C6-46A593FA733F}" destId="{E9AEE757-BB16-484E-B6BF-097EE3EA3C18}" srcOrd="0" destOrd="0" presId="urn:microsoft.com/office/officeart/2005/8/layout/vList2"/>
    <dgm:cxn modelId="{632C2CC4-43A5-4B27-9F1D-120B1651E56C}" srcId="{235BB6F8-3442-4028-B0C6-46A593FA733F}" destId="{0F1A4D3E-1146-4727-A09F-AD15575C4ED9}" srcOrd="1" destOrd="0" parTransId="{0A55C01C-04A9-4BFE-9E46-8DA8ADD38491}" sibTransId="{252E4BAC-75B7-4BBA-9AAC-73198D73B2A9}"/>
    <dgm:cxn modelId="{CB64E7D0-7E99-49F6-949E-9097C00F0E4D}" type="presParOf" srcId="{E9AEE757-BB16-484E-B6BF-097EE3EA3C18}" destId="{D86712F3-4283-49A7-A013-E6BCF53B4047}" srcOrd="0" destOrd="0" presId="urn:microsoft.com/office/officeart/2005/8/layout/vList2"/>
    <dgm:cxn modelId="{6EB09881-4A98-4DA1-82DA-1384078FD38D}" type="presParOf" srcId="{E9AEE757-BB16-484E-B6BF-097EE3EA3C18}" destId="{D1BBCF28-28C6-4934-AECE-14E4BA59BD78}" srcOrd="1" destOrd="0" presId="urn:microsoft.com/office/officeart/2005/8/layout/vList2"/>
    <dgm:cxn modelId="{D5CD45DC-2A49-4AC9-82FD-E9A069A8FA76}" type="presParOf" srcId="{E9AEE757-BB16-484E-B6BF-097EE3EA3C18}" destId="{B99D0AB5-92DA-40F0-9B5B-F398C87B1F04}" srcOrd="2" destOrd="0" presId="urn:microsoft.com/office/officeart/2005/8/layout/vList2"/>
    <dgm:cxn modelId="{5A35CA31-780F-4EA1-A39A-164F6B1880D4}" type="presParOf" srcId="{E9AEE757-BB16-484E-B6BF-097EE3EA3C18}" destId="{4B858E82-65E3-4CBA-9479-460BAC3115E3}" srcOrd="3" destOrd="0" presId="urn:microsoft.com/office/officeart/2005/8/layout/vList2"/>
    <dgm:cxn modelId="{04306445-2901-4FD2-B863-E3F1F18D11BF}" type="presParOf" srcId="{E9AEE757-BB16-484E-B6BF-097EE3EA3C18}" destId="{BB7543A6-5A47-4B3C-9A22-B138F0877D9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5BB6F8-3442-4028-B0C6-46A593FA73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22FEA7-248F-4C80-B267-F402AE50312E}">
      <dgm:prSet phldrT="[Текст]" custT="1"/>
      <dgm:spPr/>
      <dgm:t>
        <a:bodyPr/>
        <a:lstStyle/>
        <a:p>
          <a:r>
            <a:rPr lang="ru-RU" sz="1500" dirty="0" smtClean="0"/>
            <a:t>Курьеры</a:t>
          </a:r>
          <a:endParaRPr lang="ru-RU" sz="1500" dirty="0"/>
        </a:p>
      </dgm:t>
    </dgm:pt>
    <dgm:pt modelId="{5581DBB0-B09B-4D0C-997C-F8B859A8DD7C}" type="parTrans" cxnId="{4CFF9979-6DE5-4699-8C3E-9813B7D069C0}">
      <dgm:prSet/>
      <dgm:spPr/>
      <dgm:t>
        <a:bodyPr/>
        <a:lstStyle/>
        <a:p>
          <a:endParaRPr lang="ru-RU" sz="1500"/>
        </a:p>
      </dgm:t>
    </dgm:pt>
    <dgm:pt modelId="{1CEA332B-610D-49AA-8885-33432E17D543}" type="sibTrans" cxnId="{4CFF9979-6DE5-4699-8C3E-9813B7D069C0}">
      <dgm:prSet/>
      <dgm:spPr/>
      <dgm:t>
        <a:bodyPr/>
        <a:lstStyle/>
        <a:p>
          <a:endParaRPr lang="ru-RU" sz="1500"/>
        </a:p>
      </dgm:t>
    </dgm:pt>
    <dgm:pt modelId="{269BA900-6898-4C0A-AD20-CEA9D94FD1FB}">
      <dgm:prSet phldrT="[Текст]" custT="1"/>
      <dgm:spPr/>
      <dgm:t>
        <a:bodyPr/>
        <a:lstStyle/>
        <a:p>
          <a:r>
            <a:rPr lang="ru-RU" sz="1500" dirty="0" smtClean="0"/>
            <a:t>Контакт-центр </a:t>
          </a:r>
          <a:endParaRPr lang="ru-RU" sz="1500" dirty="0"/>
        </a:p>
      </dgm:t>
    </dgm:pt>
    <dgm:pt modelId="{E8C7A77B-B203-4CD5-80CF-3497602450BA}" type="parTrans" cxnId="{3B875E3E-41FC-479F-8C04-9C77E95B1BE8}">
      <dgm:prSet/>
      <dgm:spPr/>
      <dgm:t>
        <a:bodyPr/>
        <a:lstStyle/>
        <a:p>
          <a:endParaRPr lang="ru-RU" sz="1500"/>
        </a:p>
      </dgm:t>
    </dgm:pt>
    <dgm:pt modelId="{E2B76D87-B9B9-4018-9C2F-8CC8176C9032}" type="sibTrans" cxnId="{3B875E3E-41FC-479F-8C04-9C77E95B1BE8}">
      <dgm:prSet/>
      <dgm:spPr/>
      <dgm:t>
        <a:bodyPr/>
        <a:lstStyle/>
        <a:p>
          <a:endParaRPr lang="ru-RU" sz="1500"/>
        </a:p>
      </dgm:t>
    </dgm:pt>
    <dgm:pt modelId="{0F1A4D3E-1146-4727-A09F-AD15575C4ED9}">
      <dgm:prSet phldrT="[Текст]" custT="1"/>
      <dgm:spPr/>
      <dgm:t>
        <a:bodyPr/>
        <a:lstStyle/>
        <a:p>
          <a:r>
            <a:rPr lang="ru-RU" sz="1500" dirty="0" smtClean="0"/>
            <a:t>Сортировочный центр</a:t>
          </a:r>
          <a:endParaRPr lang="ru-RU" sz="1500" dirty="0"/>
        </a:p>
      </dgm:t>
    </dgm:pt>
    <dgm:pt modelId="{0A55C01C-04A9-4BFE-9E46-8DA8ADD38491}" type="parTrans" cxnId="{632C2CC4-43A5-4B27-9F1D-120B1651E56C}">
      <dgm:prSet/>
      <dgm:spPr/>
      <dgm:t>
        <a:bodyPr/>
        <a:lstStyle/>
        <a:p>
          <a:endParaRPr lang="ru-RU" sz="1500"/>
        </a:p>
      </dgm:t>
    </dgm:pt>
    <dgm:pt modelId="{252E4BAC-75B7-4BBA-9AAC-73198D73B2A9}" type="sibTrans" cxnId="{632C2CC4-43A5-4B27-9F1D-120B1651E56C}">
      <dgm:prSet/>
      <dgm:spPr/>
      <dgm:t>
        <a:bodyPr/>
        <a:lstStyle/>
        <a:p>
          <a:endParaRPr lang="ru-RU" sz="1500"/>
        </a:p>
      </dgm:t>
    </dgm:pt>
    <dgm:pt modelId="{D4F53731-A67F-4943-A5B9-9FB85C45E276}">
      <dgm:prSet phldrT="[Текст]" custT="1"/>
      <dgm:spPr/>
      <dgm:t>
        <a:bodyPr/>
        <a:lstStyle/>
        <a:p>
          <a:r>
            <a:rPr lang="ru-RU" sz="1500" dirty="0" smtClean="0"/>
            <a:t>Требования законодательства</a:t>
          </a:r>
          <a:endParaRPr lang="ru-RU" sz="1500" dirty="0"/>
        </a:p>
      </dgm:t>
    </dgm:pt>
    <dgm:pt modelId="{F303ED85-E5B3-425B-9A14-8289AA79E212}" type="parTrans" cxnId="{84173C59-911B-4518-9F2E-30E607C1E03E}">
      <dgm:prSet/>
      <dgm:spPr/>
      <dgm:t>
        <a:bodyPr/>
        <a:lstStyle/>
        <a:p>
          <a:endParaRPr lang="ru-RU"/>
        </a:p>
      </dgm:t>
    </dgm:pt>
    <dgm:pt modelId="{9D1EE517-6A5F-4249-B254-8502450980BB}" type="sibTrans" cxnId="{84173C59-911B-4518-9F2E-30E607C1E03E}">
      <dgm:prSet/>
      <dgm:spPr/>
      <dgm:t>
        <a:bodyPr/>
        <a:lstStyle/>
        <a:p>
          <a:endParaRPr lang="ru-RU"/>
        </a:p>
      </dgm:t>
    </dgm:pt>
    <dgm:pt modelId="{E9AEE757-BB16-484E-B6BF-097EE3EA3C18}" type="pres">
      <dgm:prSet presAssocID="{235BB6F8-3442-4028-B0C6-46A593FA73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6712F3-4283-49A7-A013-E6BCF53B4047}" type="pres">
      <dgm:prSet presAssocID="{7E22FEA7-248F-4C80-B267-F402AE50312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BCF28-28C6-4934-AECE-14E4BA59BD78}" type="pres">
      <dgm:prSet presAssocID="{1CEA332B-610D-49AA-8885-33432E17D543}" presName="spacer" presStyleCnt="0"/>
      <dgm:spPr/>
    </dgm:pt>
    <dgm:pt modelId="{B99D0AB5-92DA-40F0-9B5B-F398C87B1F04}" type="pres">
      <dgm:prSet presAssocID="{0F1A4D3E-1146-4727-A09F-AD15575C4ED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58E82-65E3-4CBA-9479-460BAC3115E3}" type="pres">
      <dgm:prSet presAssocID="{252E4BAC-75B7-4BBA-9AAC-73198D73B2A9}" presName="spacer" presStyleCnt="0"/>
      <dgm:spPr/>
    </dgm:pt>
    <dgm:pt modelId="{BB7543A6-5A47-4B3C-9A22-B138F0877D96}" type="pres">
      <dgm:prSet presAssocID="{269BA900-6898-4C0A-AD20-CEA9D94FD1F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886EA-DED0-4D38-9C9B-327FB65E29C2}" type="pres">
      <dgm:prSet presAssocID="{E2B76D87-B9B9-4018-9C2F-8CC8176C9032}" presName="spacer" presStyleCnt="0"/>
      <dgm:spPr/>
    </dgm:pt>
    <dgm:pt modelId="{34C21A67-C0EF-4771-8A08-4F3D639D9A37}" type="pres">
      <dgm:prSet presAssocID="{D4F53731-A67F-4943-A5B9-9FB85C45E27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875E3E-41FC-479F-8C04-9C77E95B1BE8}" srcId="{235BB6F8-3442-4028-B0C6-46A593FA733F}" destId="{269BA900-6898-4C0A-AD20-CEA9D94FD1FB}" srcOrd="2" destOrd="0" parTransId="{E8C7A77B-B203-4CD5-80CF-3497602450BA}" sibTransId="{E2B76D87-B9B9-4018-9C2F-8CC8176C9032}"/>
    <dgm:cxn modelId="{E7752678-8ECB-47FA-A03D-D7D22AF1F7FE}" type="presOf" srcId="{269BA900-6898-4C0A-AD20-CEA9D94FD1FB}" destId="{BB7543A6-5A47-4B3C-9A22-B138F0877D96}" srcOrd="0" destOrd="0" presId="urn:microsoft.com/office/officeart/2005/8/layout/vList2"/>
    <dgm:cxn modelId="{CF6BB863-A96D-4B86-B4DA-B0195C2DCF3D}" type="presOf" srcId="{235BB6F8-3442-4028-B0C6-46A593FA733F}" destId="{E9AEE757-BB16-484E-B6BF-097EE3EA3C18}" srcOrd="0" destOrd="0" presId="urn:microsoft.com/office/officeart/2005/8/layout/vList2"/>
    <dgm:cxn modelId="{4CFF9979-6DE5-4699-8C3E-9813B7D069C0}" srcId="{235BB6F8-3442-4028-B0C6-46A593FA733F}" destId="{7E22FEA7-248F-4C80-B267-F402AE50312E}" srcOrd="0" destOrd="0" parTransId="{5581DBB0-B09B-4D0C-997C-F8B859A8DD7C}" sibTransId="{1CEA332B-610D-49AA-8885-33432E17D543}"/>
    <dgm:cxn modelId="{9B92429E-5CB5-4B2B-A268-7A105E955B85}" type="presOf" srcId="{0F1A4D3E-1146-4727-A09F-AD15575C4ED9}" destId="{B99D0AB5-92DA-40F0-9B5B-F398C87B1F04}" srcOrd="0" destOrd="0" presId="urn:microsoft.com/office/officeart/2005/8/layout/vList2"/>
    <dgm:cxn modelId="{84173C59-911B-4518-9F2E-30E607C1E03E}" srcId="{235BB6F8-3442-4028-B0C6-46A593FA733F}" destId="{D4F53731-A67F-4943-A5B9-9FB85C45E276}" srcOrd="3" destOrd="0" parTransId="{F303ED85-E5B3-425B-9A14-8289AA79E212}" sibTransId="{9D1EE517-6A5F-4249-B254-8502450980BB}"/>
    <dgm:cxn modelId="{08907A5D-5CB2-4618-B524-5C45B08840BE}" type="presOf" srcId="{7E22FEA7-248F-4C80-B267-F402AE50312E}" destId="{D86712F3-4283-49A7-A013-E6BCF53B4047}" srcOrd="0" destOrd="0" presId="urn:microsoft.com/office/officeart/2005/8/layout/vList2"/>
    <dgm:cxn modelId="{632C2CC4-43A5-4B27-9F1D-120B1651E56C}" srcId="{235BB6F8-3442-4028-B0C6-46A593FA733F}" destId="{0F1A4D3E-1146-4727-A09F-AD15575C4ED9}" srcOrd="1" destOrd="0" parTransId="{0A55C01C-04A9-4BFE-9E46-8DA8ADD38491}" sibTransId="{252E4BAC-75B7-4BBA-9AAC-73198D73B2A9}"/>
    <dgm:cxn modelId="{20610F7D-B94E-4A1E-8E4A-F9D5AC46D4EF}" type="presOf" srcId="{D4F53731-A67F-4943-A5B9-9FB85C45E276}" destId="{34C21A67-C0EF-4771-8A08-4F3D639D9A37}" srcOrd="0" destOrd="0" presId="urn:microsoft.com/office/officeart/2005/8/layout/vList2"/>
    <dgm:cxn modelId="{68F77DED-2369-4012-82C8-E9B2B15EA787}" type="presParOf" srcId="{E9AEE757-BB16-484E-B6BF-097EE3EA3C18}" destId="{D86712F3-4283-49A7-A013-E6BCF53B4047}" srcOrd="0" destOrd="0" presId="urn:microsoft.com/office/officeart/2005/8/layout/vList2"/>
    <dgm:cxn modelId="{C9CCF541-1133-4C6E-9216-3136ACDDB26C}" type="presParOf" srcId="{E9AEE757-BB16-484E-B6BF-097EE3EA3C18}" destId="{D1BBCF28-28C6-4934-AECE-14E4BA59BD78}" srcOrd="1" destOrd="0" presId="urn:microsoft.com/office/officeart/2005/8/layout/vList2"/>
    <dgm:cxn modelId="{47E50FDB-E464-4D53-ADEE-5A387DEB87BE}" type="presParOf" srcId="{E9AEE757-BB16-484E-B6BF-097EE3EA3C18}" destId="{B99D0AB5-92DA-40F0-9B5B-F398C87B1F04}" srcOrd="2" destOrd="0" presId="urn:microsoft.com/office/officeart/2005/8/layout/vList2"/>
    <dgm:cxn modelId="{FDB63BB2-A44D-496B-B56B-3B5BFBFE4CAB}" type="presParOf" srcId="{E9AEE757-BB16-484E-B6BF-097EE3EA3C18}" destId="{4B858E82-65E3-4CBA-9479-460BAC3115E3}" srcOrd="3" destOrd="0" presId="urn:microsoft.com/office/officeart/2005/8/layout/vList2"/>
    <dgm:cxn modelId="{6B8B617E-103A-4B36-9E4D-546077B2E282}" type="presParOf" srcId="{E9AEE757-BB16-484E-B6BF-097EE3EA3C18}" destId="{BB7543A6-5A47-4B3C-9A22-B138F0877D96}" srcOrd="4" destOrd="0" presId="urn:microsoft.com/office/officeart/2005/8/layout/vList2"/>
    <dgm:cxn modelId="{1775C88B-809F-460C-B3AA-E857334A6B15}" type="presParOf" srcId="{E9AEE757-BB16-484E-B6BF-097EE3EA3C18}" destId="{9BD886EA-DED0-4D38-9C9B-327FB65E29C2}" srcOrd="5" destOrd="0" presId="urn:microsoft.com/office/officeart/2005/8/layout/vList2"/>
    <dgm:cxn modelId="{0DBB4BEF-254E-4988-B40D-768FC5769439}" type="presParOf" srcId="{E9AEE757-BB16-484E-B6BF-097EE3EA3C18}" destId="{34C21A67-C0EF-4771-8A08-4F3D639D9A3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5BB6F8-3442-4028-B0C6-46A593FA73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22FEA7-248F-4C80-B267-F402AE50312E}">
      <dgm:prSet phldrT="[Текст]"/>
      <dgm:spPr/>
      <dgm:t>
        <a:bodyPr/>
        <a:lstStyle/>
        <a:p>
          <a:r>
            <a:rPr lang="en-US" dirty="0" smtClean="0"/>
            <a:t>UX </a:t>
          </a:r>
          <a:r>
            <a:rPr lang="ru-RU" dirty="0" smtClean="0"/>
            <a:t>Операций: </a:t>
          </a:r>
          <a:r>
            <a:rPr lang="ru-RU" dirty="0" smtClean="0"/>
            <a:t>точность</a:t>
          </a:r>
          <a:r>
            <a:rPr lang="ru-RU" dirty="0" smtClean="0"/>
            <a:t>, скорость, сохранность</a:t>
          </a:r>
          <a:endParaRPr lang="ru-RU" dirty="0"/>
        </a:p>
      </dgm:t>
    </dgm:pt>
    <dgm:pt modelId="{5581DBB0-B09B-4D0C-997C-F8B859A8DD7C}" type="parTrans" cxnId="{4CFF9979-6DE5-4699-8C3E-9813B7D069C0}">
      <dgm:prSet/>
      <dgm:spPr/>
      <dgm:t>
        <a:bodyPr/>
        <a:lstStyle/>
        <a:p>
          <a:endParaRPr lang="ru-RU"/>
        </a:p>
      </dgm:t>
    </dgm:pt>
    <dgm:pt modelId="{1CEA332B-610D-49AA-8885-33432E17D543}" type="sibTrans" cxnId="{4CFF9979-6DE5-4699-8C3E-9813B7D069C0}">
      <dgm:prSet/>
      <dgm:spPr/>
      <dgm:t>
        <a:bodyPr/>
        <a:lstStyle/>
        <a:p>
          <a:endParaRPr lang="ru-RU"/>
        </a:p>
      </dgm:t>
    </dgm:pt>
    <dgm:pt modelId="{269BA900-6898-4C0A-AD20-CEA9D94FD1FB}">
      <dgm:prSet phldrT="[Текст]"/>
      <dgm:spPr/>
      <dgm:t>
        <a:bodyPr/>
        <a:lstStyle/>
        <a:p>
          <a:r>
            <a:rPr lang="en-US" dirty="0" smtClean="0"/>
            <a:t>UX </a:t>
          </a:r>
          <a:r>
            <a:rPr lang="ru-RU" dirty="0" smtClean="0"/>
            <a:t>ИТ: </a:t>
          </a:r>
          <a:r>
            <a:rPr lang="ru-RU" dirty="0" err="1" smtClean="0"/>
            <a:t>оркестрация</a:t>
          </a:r>
          <a:endParaRPr lang="ru-RU" dirty="0"/>
        </a:p>
      </dgm:t>
    </dgm:pt>
    <dgm:pt modelId="{E8C7A77B-B203-4CD5-80CF-3497602450BA}" type="parTrans" cxnId="{3B875E3E-41FC-479F-8C04-9C77E95B1BE8}">
      <dgm:prSet/>
      <dgm:spPr/>
      <dgm:t>
        <a:bodyPr/>
        <a:lstStyle/>
        <a:p>
          <a:endParaRPr lang="ru-RU"/>
        </a:p>
      </dgm:t>
    </dgm:pt>
    <dgm:pt modelId="{E2B76D87-B9B9-4018-9C2F-8CC8176C9032}" type="sibTrans" cxnId="{3B875E3E-41FC-479F-8C04-9C77E95B1BE8}">
      <dgm:prSet/>
      <dgm:spPr/>
      <dgm:t>
        <a:bodyPr/>
        <a:lstStyle/>
        <a:p>
          <a:endParaRPr lang="ru-RU"/>
        </a:p>
      </dgm:t>
    </dgm:pt>
    <dgm:pt modelId="{0F1A4D3E-1146-4727-A09F-AD15575C4ED9}">
      <dgm:prSet phldrT="[Текст]"/>
      <dgm:spPr/>
      <dgm:t>
        <a:bodyPr/>
        <a:lstStyle/>
        <a:p>
          <a:r>
            <a:rPr lang="en-US" dirty="0" smtClean="0"/>
            <a:t>UX </a:t>
          </a:r>
          <a:r>
            <a:rPr lang="ru-RU" dirty="0" smtClean="0"/>
            <a:t>Маркетинга: </a:t>
          </a:r>
          <a:r>
            <a:rPr lang="ru-RU" dirty="0" err="1" smtClean="0"/>
            <a:t>персонализация</a:t>
          </a:r>
          <a:endParaRPr lang="ru-RU" dirty="0"/>
        </a:p>
      </dgm:t>
    </dgm:pt>
    <dgm:pt modelId="{0A55C01C-04A9-4BFE-9E46-8DA8ADD38491}" type="parTrans" cxnId="{632C2CC4-43A5-4B27-9F1D-120B1651E56C}">
      <dgm:prSet/>
      <dgm:spPr/>
      <dgm:t>
        <a:bodyPr/>
        <a:lstStyle/>
        <a:p>
          <a:endParaRPr lang="ru-RU"/>
        </a:p>
      </dgm:t>
    </dgm:pt>
    <dgm:pt modelId="{252E4BAC-75B7-4BBA-9AAC-73198D73B2A9}" type="sibTrans" cxnId="{632C2CC4-43A5-4B27-9F1D-120B1651E56C}">
      <dgm:prSet/>
      <dgm:spPr/>
      <dgm:t>
        <a:bodyPr/>
        <a:lstStyle/>
        <a:p>
          <a:endParaRPr lang="ru-RU"/>
        </a:p>
      </dgm:t>
    </dgm:pt>
    <dgm:pt modelId="{E2BB7A8C-1DE0-441E-B190-1CDD1A3E02D9}">
      <dgm:prSet phldrT="[Текст]"/>
      <dgm:spPr/>
      <dgm:t>
        <a:bodyPr/>
        <a:lstStyle/>
        <a:p>
          <a:r>
            <a:rPr lang="ru-RU" dirty="0" smtClean="0"/>
            <a:t>Дополнительные услуги</a:t>
          </a:r>
          <a:endParaRPr lang="ru-RU" dirty="0"/>
        </a:p>
      </dgm:t>
    </dgm:pt>
    <dgm:pt modelId="{7781F63D-4AFE-4C50-8CCC-9D803E31D211}" type="parTrans" cxnId="{6AFEE028-7AED-448E-8B11-26EA18F6056B}">
      <dgm:prSet/>
      <dgm:spPr/>
      <dgm:t>
        <a:bodyPr/>
        <a:lstStyle/>
        <a:p>
          <a:endParaRPr lang="ru-RU"/>
        </a:p>
      </dgm:t>
    </dgm:pt>
    <dgm:pt modelId="{D49E116A-3EB0-42B9-8986-36BE4C130803}" type="sibTrans" cxnId="{6AFEE028-7AED-448E-8B11-26EA18F6056B}">
      <dgm:prSet/>
      <dgm:spPr/>
      <dgm:t>
        <a:bodyPr/>
        <a:lstStyle/>
        <a:p>
          <a:endParaRPr lang="ru-RU"/>
        </a:p>
      </dgm:t>
    </dgm:pt>
    <dgm:pt modelId="{A04038A7-4441-4220-A46C-BBDA66790D66}">
      <dgm:prSet/>
      <dgm:spPr/>
      <dgm:t>
        <a:bodyPr/>
        <a:lstStyle/>
        <a:p>
          <a:r>
            <a:rPr lang="ru-RU" dirty="0" smtClean="0"/>
            <a:t>Возможность </a:t>
          </a:r>
          <a:r>
            <a:rPr lang="ru-RU" dirty="0" smtClean="0"/>
            <a:t>«</a:t>
          </a:r>
          <a:r>
            <a:rPr lang="ru-RU" dirty="0" err="1" smtClean="0"/>
            <a:t>дозаказа</a:t>
          </a:r>
          <a:r>
            <a:rPr lang="ru-RU" dirty="0" smtClean="0"/>
            <a:t>» </a:t>
          </a:r>
          <a:r>
            <a:rPr lang="ru-RU" dirty="0" smtClean="0"/>
            <a:t>услуг</a:t>
          </a:r>
          <a:endParaRPr lang="en-US" dirty="0" smtClean="0"/>
        </a:p>
      </dgm:t>
    </dgm:pt>
    <dgm:pt modelId="{D21407DD-E8CE-4E62-BE7F-08D6346D7613}" type="parTrans" cxnId="{A73065FD-FB0C-4CE4-AD3B-E0B9ED743C08}">
      <dgm:prSet/>
      <dgm:spPr/>
      <dgm:t>
        <a:bodyPr/>
        <a:lstStyle/>
        <a:p>
          <a:endParaRPr lang="ru-RU"/>
        </a:p>
      </dgm:t>
    </dgm:pt>
    <dgm:pt modelId="{A744B2E6-89D0-4BB0-8287-DBA32E918F49}" type="sibTrans" cxnId="{A73065FD-FB0C-4CE4-AD3B-E0B9ED743C08}">
      <dgm:prSet/>
      <dgm:spPr/>
      <dgm:t>
        <a:bodyPr/>
        <a:lstStyle/>
        <a:p>
          <a:endParaRPr lang="ru-RU"/>
        </a:p>
      </dgm:t>
    </dgm:pt>
    <dgm:pt modelId="{6CA8A0DA-95E0-45B1-BBA7-FB7103400440}">
      <dgm:prSet phldrT="[Текст]"/>
      <dgm:spPr/>
      <dgm:t>
        <a:bodyPr/>
        <a:lstStyle/>
        <a:p>
          <a:r>
            <a:rPr lang="ru-RU" dirty="0" smtClean="0"/>
            <a:t>Возможность менять окно доставки</a:t>
          </a:r>
          <a:endParaRPr lang="ru-RU" dirty="0"/>
        </a:p>
      </dgm:t>
    </dgm:pt>
    <dgm:pt modelId="{2583AB65-FEA7-40FF-A2C2-A8D371C21A72}" type="parTrans" cxnId="{1847B181-EE82-4801-B51E-E09000F0B88B}">
      <dgm:prSet/>
      <dgm:spPr/>
      <dgm:t>
        <a:bodyPr/>
        <a:lstStyle/>
        <a:p>
          <a:endParaRPr lang="ru-RU"/>
        </a:p>
      </dgm:t>
    </dgm:pt>
    <dgm:pt modelId="{7624A4D5-5A83-446B-8BD7-EC44998DFBF0}" type="sibTrans" cxnId="{1847B181-EE82-4801-B51E-E09000F0B88B}">
      <dgm:prSet/>
      <dgm:spPr/>
      <dgm:t>
        <a:bodyPr/>
        <a:lstStyle/>
        <a:p>
          <a:endParaRPr lang="ru-RU"/>
        </a:p>
      </dgm:t>
    </dgm:pt>
    <dgm:pt modelId="{D6210F29-D165-4676-A2FF-41FDEDE87EB2}">
      <dgm:prSet/>
      <dgm:spPr/>
      <dgm:t>
        <a:bodyPr/>
        <a:lstStyle/>
        <a:p>
          <a:r>
            <a:rPr lang="ru-RU" dirty="0" smtClean="0"/>
            <a:t>Прогноз</a:t>
          </a:r>
          <a:endParaRPr lang="en-US" dirty="0" smtClean="0"/>
        </a:p>
      </dgm:t>
    </dgm:pt>
    <dgm:pt modelId="{0C3216C5-495A-4952-88F8-67D5D3F2BAB3}" type="parTrans" cxnId="{A52028DA-F2A9-493C-95FE-C08A7064AD53}">
      <dgm:prSet/>
      <dgm:spPr/>
      <dgm:t>
        <a:bodyPr/>
        <a:lstStyle/>
        <a:p>
          <a:endParaRPr lang="ru-RU"/>
        </a:p>
      </dgm:t>
    </dgm:pt>
    <dgm:pt modelId="{EC33E326-A175-4E4D-BD97-2D4AB0607319}" type="sibTrans" cxnId="{A52028DA-F2A9-493C-95FE-C08A7064AD53}">
      <dgm:prSet/>
      <dgm:spPr/>
      <dgm:t>
        <a:bodyPr/>
        <a:lstStyle/>
        <a:p>
          <a:endParaRPr lang="ru-RU"/>
        </a:p>
      </dgm:t>
    </dgm:pt>
    <dgm:pt modelId="{B3A441D6-C9E0-430A-8785-5EE62FEAC0C6}">
      <dgm:prSet/>
      <dgm:spPr/>
      <dgm:t>
        <a:bodyPr/>
        <a:lstStyle/>
        <a:p>
          <a:r>
            <a:rPr lang="ru-RU" dirty="0" smtClean="0"/>
            <a:t>Маленькое окно прогнозируемой доставки</a:t>
          </a:r>
        </a:p>
      </dgm:t>
    </dgm:pt>
    <dgm:pt modelId="{7C7E563C-16EA-4487-9AE2-E9B751613EF0}" type="parTrans" cxnId="{CCBD8631-F8B1-4012-BD7A-2100886CD43C}">
      <dgm:prSet/>
      <dgm:spPr/>
      <dgm:t>
        <a:bodyPr/>
        <a:lstStyle/>
        <a:p>
          <a:endParaRPr lang="ru-RU"/>
        </a:p>
      </dgm:t>
    </dgm:pt>
    <dgm:pt modelId="{17B1BD04-D958-4447-A1CE-463775BBAFAC}" type="sibTrans" cxnId="{CCBD8631-F8B1-4012-BD7A-2100886CD43C}">
      <dgm:prSet/>
      <dgm:spPr/>
      <dgm:t>
        <a:bodyPr/>
        <a:lstStyle/>
        <a:p>
          <a:endParaRPr lang="ru-RU"/>
        </a:p>
      </dgm:t>
    </dgm:pt>
    <dgm:pt modelId="{8FD2CE3E-E6D4-4858-AA62-E3E49AA97FA1}">
      <dgm:prSet/>
      <dgm:spPr/>
      <dgm:t>
        <a:bodyPr/>
        <a:lstStyle/>
        <a:p>
          <a:r>
            <a:rPr lang="ru-RU" dirty="0" smtClean="0"/>
            <a:t>Точность времени доставки</a:t>
          </a:r>
        </a:p>
      </dgm:t>
    </dgm:pt>
    <dgm:pt modelId="{866CA4D2-4D9D-4049-8665-5DA2F02B7BDB}" type="parTrans" cxnId="{1F0CFCCD-2249-41BA-9066-5BA1CAC12670}">
      <dgm:prSet/>
      <dgm:spPr/>
      <dgm:t>
        <a:bodyPr/>
        <a:lstStyle/>
        <a:p>
          <a:endParaRPr lang="ru-RU"/>
        </a:p>
      </dgm:t>
    </dgm:pt>
    <dgm:pt modelId="{EA2DD3A8-4B36-4B0C-97E2-3E0187A5E954}" type="sibTrans" cxnId="{1F0CFCCD-2249-41BA-9066-5BA1CAC12670}">
      <dgm:prSet/>
      <dgm:spPr/>
      <dgm:t>
        <a:bodyPr/>
        <a:lstStyle/>
        <a:p>
          <a:endParaRPr lang="ru-RU"/>
        </a:p>
      </dgm:t>
    </dgm:pt>
    <dgm:pt modelId="{34F12E76-3029-40B4-A215-7F3BEC8FA7EB}">
      <dgm:prSet/>
      <dgm:spPr/>
      <dgm:t>
        <a:bodyPr/>
        <a:lstStyle/>
        <a:p>
          <a:r>
            <a:rPr lang="ru-RU" dirty="0" smtClean="0"/>
            <a:t>Скорость доставки</a:t>
          </a:r>
        </a:p>
      </dgm:t>
    </dgm:pt>
    <dgm:pt modelId="{3DF6402E-54F8-4A62-B92A-CC931F7A3F0A}" type="parTrans" cxnId="{E05082BB-D36F-47BE-8E9F-4184CB14CF53}">
      <dgm:prSet/>
      <dgm:spPr/>
      <dgm:t>
        <a:bodyPr/>
        <a:lstStyle/>
        <a:p>
          <a:endParaRPr lang="ru-RU"/>
        </a:p>
      </dgm:t>
    </dgm:pt>
    <dgm:pt modelId="{0C36E3E9-F1EC-44CC-A18D-A476B1AB2B61}" type="sibTrans" cxnId="{E05082BB-D36F-47BE-8E9F-4184CB14CF53}">
      <dgm:prSet/>
      <dgm:spPr/>
      <dgm:t>
        <a:bodyPr/>
        <a:lstStyle/>
        <a:p>
          <a:endParaRPr lang="ru-RU"/>
        </a:p>
      </dgm:t>
    </dgm:pt>
    <dgm:pt modelId="{0A62E4CC-B2AC-46BF-9168-3DB97C860E14}">
      <dgm:prSet phldrT="[Текст]" custT="1"/>
      <dgm:spPr/>
      <dgm:t>
        <a:bodyPr/>
        <a:lstStyle/>
        <a:p>
          <a:r>
            <a:rPr lang="ru-RU" sz="1500" dirty="0" smtClean="0"/>
            <a:t>Получать консистентную информацию</a:t>
          </a:r>
          <a:endParaRPr lang="ru-RU" sz="1500" dirty="0"/>
        </a:p>
      </dgm:t>
    </dgm:pt>
    <dgm:pt modelId="{ECED6D75-E474-4E47-B2E6-EA8B7DE90898}" type="parTrans" cxnId="{8AF9BAB7-741F-495F-AD76-E9C74E011FB4}">
      <dgm:prSet/>
      <dgm:spPr/>
      <dgm:t>
        <a:bodyPr/>
        <a:lstStyle/>
        <a:p>
          <a:endParaRPr lang="ru-RU"/>
        </a:p>
      </dgm:t>
    </dgm:pt>
    <dgm:pt modelId="{6AE5D8EE-3C5D-4DF4-A30D-2C8B01A1C022}" type="sibTrans" cxnId="{8AF9BAB7-741F-495F-AD76-E9C74E011FB4}">
      <dgm:prSet/>
      <dgm:spPr/>
      <dgm:t>
        <a:bodyPr/>
        <a:lstStyle/>
        <a:p>
          <a:endParaRPr lang="ru-RU"/>
        </a:p>
      </dgm:t>
    </dgm:pt>
    <dgm:pt modelId="{56ACF401-E6D5-49DA-997B-D5B9354E8A53}">
      <dgm:prSet custT="1"/>
      <dgm:spPr/>
      <dgm:t>
        <a:bodyPr/>
        <a:lstStyle/>
        <a:p>
          <a:r>
            <a:rPr lang="ru-RU" sz="1500" dirty="0" smtClean="0"/>
            <a:t>Получать своевременную информацию</a:t>
          </a:r>
          <a:endParaRPr lang="en-US" sz="1500" dirty="0" smtClean="0"/>
        </a:p>
      </dgm:t>
    </dgm:pt>
    <dgm:pt modelId="{C2D59592-BA09-4554-9CDB-93E0DEC0CCC7}" type="parTrans" cxnId="{DB1FEFCB-1E51-4ACD-B0E9-CB9AB9070C4F}">
      <dgm:prSet/>
      <dgm:spPr/>
      <dgm:t>
        <a:bodyPr/>
        <a:lstStyle/>
        <a:p>
          <a:endParaRPr lang="ru-RU"/>
        </a:p>
      </dgm:t>
    </dgm:pt>
    <dgm:pt modelId="{FB693DA9-5348-4DF6-BF81-830D26D32095}" type="sibTrans" cxnId="{DB1FEFCB-1E51-4ACD-B0E9-CB9AB9070C4F}">
      <dgm:prSet/>
      <dgm:spPr/>
      <dgm:t>
        <a:bodyPr/>
        <a:lstStyle/>
        <a:p>
          <a:endParaRPr lang="ru-RU"/>
        </a:p>
      </dgm:t>
    </dgm:pt>
    <dgm:pt modelId="{D7FBA341-A9AE-478D-BD52-3C71F31E5EB4}">
      <dgm:prSet custT="1"/>
      <dgm:spPr/>
      <dgm:t>
        <a:bodyPr/>
        <a:lstStyle/>
        <a:p>
          <a:r>
            <a:rPr lang="ru-RU" sz="1500" dirty="0" smtClean="0"/>
            <a:t>Единая интерпретация данных</a:t>
          </a:r>
          <a:endParaRPr lang="en-US" sz="1500" dirty="0" smtClean="0"/>
        </a:p>
      </dgm:t>
    </dgm:pt>
    <dgm:pt modelId="{03DB15BE-01E5-4E6B-8C84-B629B4580650}" type="parTrans" cxnId="{652471B2-1A5C-42AE-9519-DF7D20B34BEC}">
      <dgm:prSet/>
      <dgm:spPr/>
      <dgm:t>
        <a:bodyPr/>
        <a:lstStyle/>
        <a:p>
          <a:endParaRPr lang="ru-RU"/>
        </a:p>
      </dgm:t>
    </dgm:pt>
    <dgm:pt modelId="{0EB59159-8A1B-40E1-B123-F9B279FC748C}" type="sibTrans" cxnId="{652471B2-1A5C-42AE-9519-DF7D20B34BEC}">
      <dgm:prSet/>
      <dgm:spPr/>
      <dgm:t>
        <a:bodyPr/>
        <a:lstStyle/>
        <a:p>
          <a:endParaRPr lang="ru-RU"/>
        </a:p>
      </dgm:t>
    </dgm:pt>
    <dgm:pt modelId="{1AB932FE-E8B6-4DD7-B462-90E6C0FA04EA}">
      <dgm:prSet/>
      <dgm:spPr/>
      <dgm:t>
        <a:bodyPr/>
        <a:lstStyle/>
        <a:p>
          <a:endParaRPr lang="en-US" dirty="0" smtClean="0"/>
        </a:p>
      </dgm:t>
    </dgm:pt>
    <dgm:pt modelId="{C330F15E-6152-4795-8A5C-36771C706C55}" type="parTrans" cxnId="{11AB6D9F-F84E-4090-A5D5-07907CEB2125}">
      <dgm:prSet/>
      <dgm:spPr/>
      <dgm:t>
        <a:bodyPr/>
        <a:lstStyle/>
        <a:p>
          <a:endParaRPr lang="ru-RU"/>
        </a:p>
      </dgm:t>
    </dgm:pt>
    <dgm:pt modelId="{7CFFD6B2-57C6-4F43-AF29-658CA6BE35D8}" type="sibTrans" cxnId="{11AB6D9F-F84E-4090-A5D5-07907CEB2125}">
      <dgm:prSet/>
      <dgm:spPr/>
      <dgm:t>
        <a:bodyPr/>
        <a:lstStyle/>
        <a:p>
          <a:endParaRPr lang="ru-RU"/>
        </a:p>
      </dgm:t>
    </dgm:pt>
    <dgm:pt modelId="{BED62058-FE1C-4939-8BE2-0C708D5BF4D5}">
      <dgm:prSet/>
      <dgm:spPr/>
      <dgm:t>
        <a:bodyPr/>
        <a:lstStyle/>
        <a:p>
          <a:r>
            <a:rPr lang="ru-RU" dirty="0" smtClean="0"/>
            <a:t>Подтверждение информации фотографией</a:t>
          </a:r>
          <a:endParaRPr lang="en-US" dirty="0" smtClean="0"/>
        </a:p>
      </dgm:t>
    </dgm:pt>
    <dgm:pt modelId="{4D9B1C8E-C563-4EB1-B577-4D67C3108B18}" type="parTrans" cxnId="{BA72353B-EF95-44FA-BA60-FB11D646889B}">
      <dgm:prSet/>
      <dgm:spPr/>
      <dgm:t>
        <a:bodyPr/>
        <a:lstStyle/>
        <a:p>
          <a:endParaRPr lang="ru-RU"/>
        </a:p>
      </dgm:t>
    </dgm:pt>
    <dgm:pt modelId="{6CAA03E9-25CF-4C4C-878E-77B84F272647}" type="sibTrans" cxnId="{BA72353B-EF95-44FA-BA60-FB11D646889B}">
      <dgm:prSet/>
      <dgm:spPr/>
      <dgm:t>
        <a:bodyPr/>
        <a:lstStyle/>
        <a:p>
          <a:endParaRPr lang="ru-RU"/>
        </a:p>
      </dgm:t>
    </dgm:pt>
    <dgm:pt modelId="{637C5993-899F-407B-9480-159F11C3CE52}">
      <dgm:prSet custT="1"/>
      <dgm:spPr/>
      <dgm:t>
        <a:bodyPr/>
        <a:lstStyle/>
        <a:p>
          <a:r>
            <a:rPr lang="ru-RU" sz="1500" dirty="0" smtClean="0"/>
            <a:t>Единый взгляд на информацию</a:t>
          </a:r>
          <a:endParaRPr lang="en-US" sz="1500" dirty="0" smtClean="0"/>
        </a:p>
      </dgm:t>
    </dgm:pt>
    <dgm:pt modelId="{3622F491-1368-4152-B96F-77743B5B3103}" type="parTrans" cxnId="{2B9C3842-9BB8-4A49-AFFF-ED61F32B1B85}">
      <dgm:prSet/>
      <dgm:spPr/>
      <dgm:t>
        <a:bodyPr/>
        <a:lstStyle/>
        <a:p>
          <a:endParaRPr lang="ru-RU"/>
        </a:p>
      </dgm:t>
    </dgm:pt>
    <dgm:pt modelId="{50DF470F-D58A-403C-85B8-624B637B9479}" type="sibTrans" cxnId="{2B9C3842-9BB8-4A49-AFFF-ED61F32B1B85}">
      <dgm:prSet/>
      <dgm:spPr/>
      <dgm:t>
        <a:bodyPr/>
        <a:lstStyle/>
        <a:p>
          <a:endParaRPr lang="ru-RU"/>
        </a:p>
      </dgm:t>
    </dgm:pt>
    <dgm:pt modelId="{E54675E3-7045-4621-A076-72EFFAE9C7F6}">
      <dgm:prSet/>
      <dgm:spPr/>
      <dgm:t>
        <a:bodyPr/>
        <a:lstStyle/>
        <a:p>
          <a:r>
            <a:rPr lang="ru-RU" dirty="0" smtClean="0"/>
            <a:t>Возможность выбора опций</a:t>
          </a:r>
          <a:endParaRPr lang="en-US" dirty="0" smtClean="0"/>
        </a:p>
      </dgm:t>
    </dgm:pt>
    <dgm:pt modelId="{E0AB537D-0798-43EA-8418-7DE804EB5F3E}" type="parTrans" cxnId="{14B8E73E-7220-443F-9764-602AF38E416B}">
      <dgm:prSet/>
      <dgm:spPr/>
      <dgm:t>
        <a:bodyPr/>
        <a:lstStyle/>
        <a:p>
          <a:endParaRPr lang="ru-RU"/>
        </a:p>
      </dgm:t>
    </dgm:pt>
    <dgm:pt modelId="{BAC7D70B-2E7E-4B84-9B5E-C7C88CD39F36}" type="sibTrans" cxnId="{14B8E73E-7220-443F-9764-602AF38E416B}">
      <dgm:prSet/>
      <dgm:spPr/>
      <dgm:t>
        <a:bodyPr/>
        <a:lstStyle/>
        <a:p>
          <a:endParaRPr lang="ru-RU"/>
        </a:p>
      </dgm:t>
    </dgm:pt>
    <dgm:pt modelId="{F80A8890-2B30-4A35-8D7B-0C099539C146}">
      <dgm:prSet custT="1"/>
      <dgm:spPr/>
      <dgm:t>
        <a:bodyPr/>
        <a:lstStyle/>
        <a:p>
          <a:endParaRPr lang="en-US" sz="1500" dirty="0" smtClean="0"/>
        </a:p>
      </dgm:t>
    </dgm:pt>
    <dgm:pt modelId="{0856605E-66BC-4E14-B8A8-58610D75A1B0}" type="parTrans" cxnId="{63388227-0B08-4129-973A-2BD0C94AE5AA}">
      <dgm:prSet/>
      <dgm:spPr/>
      <dgm:t>
        <a:bodyPr/>
        <a:lstStyle/>
        <a:p>
          <a:endParaRPr lang="ru-RU"/>
        </a:p>
      </dgm:t>
    </dgm:pt>
    <dgm:pt modelId="{025879AF-164D-4980-BEEB-C8DD52A29814}" type="sibTrans" cxnId="{63388227-0B08-4129-973A-2BD0C94AE5AA}">
      <dgm:prSet/>
      <dgm:spPr/>
      <dgm:t>
        <a:bodyPr/>
        <a:lstStyle/>
        <a:p>
          <a:endParaRPr lang="ru-RU"/>
        </a:p>
      </dgm:t>
    </dgm:pt>
    <dgm:pt modelId="{E9AEE757-BB16-484E-B6BF-097EE3EA3C18}" type="pres">
      <dgm:prSet presAssocID="{235BB6F8-3442-4028-B0C6-46A593FA73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6712F3-4283-49A7-A013-E6BCF53B4047}" type="pres">
      <dgm:prSet presAssocID="{7E22FEA7-248F-4C80-B267-F402AE50312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A0261-B4D9-4B9A-8C01-62EE3C4BED9F}" type="pres">
      <dgm:prSet presAssocID="{7E22FEA7-248F-4C80-B267-F402AE50312E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D0AB5-92DA-40F0-9B5B-F398C87B1F04}" type="pres">
      <dgm:prSet presAssocID="{0F1A4D3E-1146-4727-A09F-AD15575C4ED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DA56C-BA68-47B1-A216-D0A29C56405C}" type="pres">
      <dgm:prSet presAssocID="{0F1A4D3E-1146-4727-A09F-AD15575C4ED9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543A6-5A47-4B3C-9A22-B138F0877D96}" type="pres">
      <dgm:prSet presAssocID="{269BA900-6898-4C0A-AD20-CEA9D94FD1F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FD399-3511-435F-9767-A930CA01F3A8}" type="pres">
      <dgm:prSet presAssocID="{269BA900-6898-4C0A-AD20-CEA9D94FD1FB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2C319F-4790-4425-BA2A-7F56AA2A2972}" type="presOf" srcId="{7E22FEA7-248F-4C80-B267-F402AE50312E}" destId="{D86712F3-4283-49A7-A013-E6BCF53B4047}" srcOrd="0" destOrd="0" presId="urn:microsoft.com/office/officeart/2005/8/layout/vList2"/>
    <dgm:cxn modelId="{8AF9BAB7-741F-495F-AD76-E9C74E011FB4}" srcId="{269BA900-6898-4C0A-AD20-CEA9D94FD1FB}" destId="{0A62E4CC-B2AC-46BF-9168-3DB97C860E14}" srcOrd="0" destOrd="0" parTransId="{ECED6D75-E474-4E47-B2E6-EA8B7DE90898}" sibTransId="{6AE5D8EE-3C5D-4DF4-A30D-2C8B01A1C022}"/>
    <dgm:cxn modelId="{BA72353B-EF95-44FA-BA60-FB11D646889B}" srcId="{0F1A4D3E-1146-4727-A09F-AD15575C4ED9}" destId="{BED62058-FE1C-4939-8BE2-0C708D5BF4D5}" srcOrd="3" destOrd="0" parTransId="{4D9B1C8E-C563-4EB1-B577-4D67C3108B18}" sibTransId="{6CAA03E9-25CF-4C4C-878E-77B84F272647}"/>
    <dgm:cxn modelId="{A73065FD-FB0C-4CE4-AD3B-E0B9ED743C08}" srcId="{0F1A4D3E-1146-4727-A09F-AD15575C4ED9}" destId="{A04038A7-4441-4220-A46C-BBDA66790D66}" srcOrd="1" destOrd="0" parTransId="{D21407DD-E8CE-4E62-BE7F-08D6346D7613}" sibTransId="{A744B2E6-89D0-4BB0-8287-DBA32E918F49}"/>
    <dgm:cxn modelId="{55FD5AF0-C560-4B5B-999D-D74B2F7002A9}" type="presOf" srcId="{34F12E76-3029-40B4-A215-7F3BEC8FA7EB}" destId="{FCEA0261-B4D9-4B9A-8C01-62EE3C4BED9F}" srcOrd="0" destOrd="4" presId="urn:microsoft.com/office/officeart/2005/8/layout/vList2"/>
    <dgm:cxn modelId="{59964B07-9EB5-479F-B2C6-B382688131AE}" type="presOf" srcId="{A04038A7-4441-4220-A46C-BBDA66790D66}" destId="{DC3DA56C-BA68-47B1-A216-D0A29C56405C}" srcOrd="0" destOrd="1" presId="urn:microsoft.com/office/officeart/2005/8/layout/vList2"/>
    <dgm:cxn modelId="{652471B2-1A5C-42AE-9519-DF7D20B34BEC}" srcId="{269BA900-6898-4C0A-AD20-CEA9D94FD1FB}" destId="{D7FBA341-A9AE-478D-BD52-3C71F31E5EB4}" srcOrd="3" destOrd="0" parTransId="{03DB15BE-01E5-4E6B-8C84-B629B4580650}" sibTransId="{0EB59159-8A1B-40E1-B123-F9B279FC748C}"/>
    <dgm:cxn modelId="{11AB6D9F-F84E-4090-A5D5-07907CEB2125}" srcId="{0F1A4D3E-1146-4727-A09F-AD15575C4ED9}" destId="{1AB932FE-E8B6-4DD7-B462-90E6C0FA04EA}" srcOrd="4" destOrd="0" parTransId="{C330F15E-6152-4795-8A5C-36771C706C55}" sibTransId="{7CFFD6B2-57C6-4F43-AF29-658CA6BE35D8}"/>
    <dgm:cxn modelId="{DB1FEFCB-1E51-4ACD-B0E9-CB9AB9070C4F}" srcId="{269BA900-6898-4C0A-AD20-CEA9D94FD1FB}" destId="{56ACF401-E6D5-49DA-997B-D5B9354E8A53}" srcOrd="1" destOrd="0" parTransId="{C2D59592-BA09-4554-9CDB-93E0DEC0CCC7}" sibTransId="{FB693DA9-5348-4DF6-BF81-830D26D32095}"/>
    <dgm:cxn modelId="{B4147C2C-21C6-4A2C-B89E-16590CEAF8D1}" type="presOf" srcId="{56ACF401-E6D5-49DA-997B-D5B9354E8A53}" destId="{A1FFD399-3511-435F-9767-A930CA01F3A8}" srcOrd="0" destOrd="1" presId="urn:microsoft.com/office/officeart/2005/8/layout/vList2"/>
    <dgm:cxn modelId="{27503274-DD09-4960-9F9F-76562C38E6D1}" type="presOf" srcId="{B3A441D6-C9E0-430A-8785-5EE62FEAC0C6}" destId="{FCEA0261-B4D9-4B9A-8C01-62EE3C4BED9F}" srcOrd="0" destOrd="2" presId="urn:microsoft.com/office/officeart/2005/8/layout/vList2"/>
    <dgm:cxn modelId="{DA0E9A94-D6ED-410A-9635-B46874C8FEBF}" type="presOf" srcId="{0F1A4D3E-1146-4727-A09F-AD15575C4ED9}" destId="{B99D0AB5-92DA-40F0-9B5B-F398C87B1F04}" srcOrd="0" destOrd="0" presId="urn:microsoft.com/office/officeart/2005/8/layout/vList2"/>
    <dgm:cxn modelId="{14B8E73E-7220-443F-9764-602AF38E416B}" srcId="{0F1A4D3E-1146-4727-A09F-AD15575C4ED9}" destId="{E54675E3-7045-4621-A076-72EFFAE9C7F6}" srcOrd="2" destOrd="0" parTransId="{E0AB537D-0798-43EA-8418-7DE804EB5F3E}" sibTransId="{BAC7D70B-2E7E-4B84-9B5E-C7C88CD39F36}"/>
    <dgm:cxn modelId="{CCBD8631-F8B1-4012-BD7A-2100886CD43C}" srcId="{7E22FEA7-248F-4C80-B267-F402AE50312E}" destId="{B3A441D6-C9E0-430A-8785-5EE62FEAC0C6}" srcOrd="2" destOrd="0" parTransId="{7C7E563C-16EA-4487-9AE2-E9B751613EF0}" sibTransId="{17B1BD04-D958-4447-A1CE-463775BBAFAC}"/>
    <dgm:cxn modelId="{632C2CC4-43A5-4B27-9F1D-120B1651E56C}" srcId="{235BB6F8-3442-4028-B0C6-46A593FA733F}" destId="{0F1A4D3E-1146-4727-A09F-AD15575C4ED9}" srcOrd="1" destOrd="0" parTransId="{0A55C01C-04A9-4BFE-9E46-8DA8ADD38491}" sibTransId="{252E4BAC-75B7-4BBA-9AAC-73198D73B2A9}"/>
    <dgm:cxn modelId="{C387E1D6-810E-482B-B896-67F31E6BBAAE}" type="presOf" srcId="{269BA900-6898-4C0A-AD20-CEA9D94FD1FB}" destId="{BB7543A6-5A47-4B3C-9A22-B138F0877D96}" srcOrd="0" destOrd="0" presId="urn:microsoft.com/office/officeart/2005/8/layout/vList2"/>
    <dgm:cxn modelId="{6AFEE028-7AED-448E-8B11-26EA18F6056B}" srcId="{0F1A4D3E-1146-4727-A09F-AD15575C4ED9}" destId="{E2BB7A8C-1DE0-441E-B190-1CDD1A3E02D9}" srcOrd="0" destOrd="0" parTransId="{7781F63D-4AFE-4C50-8CCC-9D803E31D211}" sibTransId="{D49E116A-3EB0-42B9-8986-36BE4C130803}"/>
    <dgm:cxn modelId="{8316664C-09DA-4192-8CBC-E0F6566A9D18}" type="presOf" srcId="{E2BB7A8C-1DE0-441E-B190-1CDD1A3E02D9}" destId="{DC3DA56C-BA68-47B1-A216-D0A29C56405C}" srcOrd="0" destOrd="0" presId="urn:microsoft.com/office/officeart/2005/8/layout/vList2"/>
    <dgm:cxn modelId="{A52028DA-F2A9-493C-95FE-C08A7064AD53}" srcId="{7E22FEA7-248F-4C80-B267-F402AE50312E}" destId="{D6210F29-D165-4676-A2FF-41FDEDE87EB2}" srcOrd="1" destOrd="0" parTransId="{0C3216C5-495A-4952-88F8-67D5D3F2BAB3}" sibTransId="{EC33E326-A175-4E4D-BD97-2D4AB0607319}"/>
    <dgm:cxn modelId="{2B9C3842-9BB8-4A49-AFFF-ED61F32B1B85}" srcId="{269BA900-6898-4C0A-AD20-CEA9D94FD1FB}" destId="{637C5993-899F-407B-9480-159F11C3CE52}" srcOrd="2" destOrd="0" parTransId="{3622F491-1368-4152-B96F-77743B5B3103}" sibTransId="{50DF470F-D58A-403C-85B8-624B637B9479}"/>
    <dgm:cxn modelId="{841CBD43-384E-4913-B423-38B9D92A4443}" type="presOf" srcId="{F80A8890-2B30-4A35-8D7B-0C099539C146}" destId="{A1FFD399-3511-435F-9767-A930CA01F3A8}" srcOrd="0" destOrd="4" presId="urn:microsoft.com/office/officeart/2005/8/layout/vList2"/>
    <dgm:cxn modelId="{68972970-80CA-4C73-BE74-08FC3681846D}" type="presOf" srcId="{235BB6F8-3442-4028-B0C6-46A593FA733F}" destId="{E9AEE757-BB16-484E-B6BF-097EE3EA3C18}" srcOrd="0" destOrd="0" presId="urn:microsoft.com/office/officeart/2005/8/layout/vList2"/>
    <dgm:cxn modelId="{9487EDC5-CA7A-4E74-A9B4-EBE2EA08F371}" type="presOf" srcId="{D6210F29-D165-4676-A2FF-41FDEDE87EB2}" destId="{FCEA0261-B4D9-4B9A-8C01-62EE3C4BED9F}" srcOrd="0" destOrd="1" presId="urn:microsoft.com/office/officeart/2005/8/layout/vList2"/>
    <dgm:cxn modelId="{D5A62C27-C63F-44A7-8F11-E04C27C8626A}" type="presOf" srcId="{E54675E3-7045-4621-A076-72EFFAE9C7F6}" destId="{DC3DA56C-BA68-47B1-A216-D0A29C56405C}" srcOrd="0" destOrd="2" presId="urn:microsoft.com/office/officeart/2005/8/layout/vList2"/>
    <dgm:cxn modelId="{A04E483B-335E-46D9-A75F-82C4B87F8E97}" type="presOf" srcId="{6CA8A0DA-95E0-45B1-BBA7-FB7103400440}" destId="{FCEA0261-B4D9-4B9A-8C01-62EE3C4BED9F}" srcOrd="0" destOrd="0" presId="urn:microsoft.com/office/officeart/2005/8/layout/vList2"/>
    <dgm:cxn modelId="{9B63922F-B15E-4028-B1E3-C3E9C5F932AB}" type="presOf" srcId="{BED62058-FE1C-4939-8BE2-0C708D5BF4D5}" destId="{DC3DA56C-BA68-47B1-A216-D0A29C56405C}" srcOrd="0" destOrd="3" presId="urn:microsoft.com/office/officeart/2005/8/layout/vList2"/>
    <dgm:cxn modelId="{A10173B5-EBB7-4775-98C6-9FDD28B37C0C}" type="presOf" srcId="{0A62E4CC-B2AC-46BF-9168-3DB97C860E14}" destId="{A1FFD399-3511-435F-9767-A930CA01F3A8}" srcOrd="0" destOrd="0" presId="urn:microsoft.com/office/officeart/2005/8/layout/vList2"/>
    <dgm:cxn modelId="{3B875E3E-41FC-479F-8C04-9C77E95B1BE8}" srcId="{235BB6F8-3442-4028-B0C6-46A593FA733F}" destId="{269BA900-6898-4C0A-AD20-CEA9D94FD1FB}" srcOrd="2" destOrd="0" parTransId="{E8C7A77B-B203-4CD5-80CF-3497602450BA}" sibTransId="{E2B76D87-B9B9-4018-9C2F-8CC8176C9032}"/>
    <dgm:cxn modelId="{E84E7A83-D23D-4BFA-AF1A-3E03C20F8322}" type="presOf" srcId="{8FD2CE3E-E6D4-4858-AA62-E3E49AA97FA1}" destId="{FCEA0261-B4D9-4B9A-8C01-62EE3C4BED9F}" srcOrd="0" destOrd="3" presId="urn:microsoft.com/office/officeart/2005/8/layout/vList2"/>
    <dgm:cxn modelId="{04047482-D226-458C-9EFF-255D11E8F7AE}" type="presOf" srcId="{D7FBA341-A9AE-478D-BD52-3C71F31E5EB4}" destId="{A1FFD399-3511-435F-9767-A930CA01F3A8}" srcOrd="0" destOrd="3" presId="urn:microsoft.com/office/officeart/2005/8/layout/vList2"/>
    <dgm:cxn modelId="{E05082BB-D36F-47BE-8E9F-4184CB14CF53}" srcId="{7E22FEA7-248F-4C80-B267-F402AE50312E}" destId="{34F12E76-3029-40B4-A215-7F3BEC8FA7EB}" srcOrd="4" destOrd="0" parTransId="{3DF6402E-54F8-4A62-B92A-CC931F7A3F0A}" sibTransId="{0C36E3E9-F1EC-44CC-A18D-A476B1AB2B61}"/>
    <dgm:cxn modelId="{DC245043-2DC2-4B5B-898F-B5A724491DB2}" type="presOf" srcId="{637C5993-899F-407B-9480-159F11C3CE52}" destId="{A1FFD399-3511-435F-9767-A930CA01F3A8}" srcOrd="0" destOrd="2" presId="urn:microsoft.com/office/officeart/2005/8/layout/vList2"/>
    <dgm:cxn modelId="{1F0CFCCD-2249-41BA-9066-5BA1CAC12670}" srcId="{7E22FEA7-248F-4C80-B267-F402AE50312E}" destId="{8FD2CE3E-E6D4-4858-AA62-E3E49AA97FA1}" srcOrd="3" destOrd="0" parTransId="{866CA4D2-4D9D-4049-8665-5DA2F02B7BDB}" sibTransId="{EA2DD3A8-4B36-4B0C-97E2-3E0187A5E954}"/>
    <dgm:cxn modelId="{1847B181-EE82-4801-B51E-E09000F0B88B}" srcId="{7E22FEA7-248F-4C80-B267-F402AE50312E}" destId="{6CA8A0DA-95E0-45B1-BBA7-FB7103400440}" srcOrd="0" destOrd="0" parTransId="{2583AB65-FEA7-40FF-A2C2-A8D371C21A72}" sibTransId="{7624A4D5-5A83-446B-8BD7-EC44998DFBF0}"/>
    <dgm:cxn modelId="{4CFF9979-6DE5-4699-8C3E-9813B7D069C0}" srcId="{235BB6F8-3442-4028-B0C6-46A593FA733F}" destId="{7E22FEA7-248F-4C80-B267-F402AE50312E}" srcOrd="0" destOrd="0" parTransId="{5581DBB0-B09B-4D0C-997C-F8B859A8DD7C}" sibTransId="{1CEA332B-610D-49AA-8885-33432E17D543}"/>
    <dgm:cxn modelId="{63388227-0B08-4129-973A-2BD0C94AE5AA}" srcId="{269BA900-6898-4C0A-AD20-CEA9D94FD1FB}" destId="{F80A8890-2B30-4A35-8D7B-0C099539C146}" srcOrd="4" destOrd="0" parTransId="{0856605E-66BC-4E14-B8A8-58610D75A1B0}" sibTransId="{025879AF-164D-4980-BEEB-C8DD52A29814}"/>
    <dgm:cxn modelId="{4DA84ACF-A91C-4B45-9816-37FDC5AA4DD3}" type="presOf" srcId="{1AB932FE-E8B6-4DD7-B462-90E6C0FA04EA}" destId="{DC3DA56C-BA68-47B1-A216-D0A29C56405C}" srcOrd="0" destOrd="4" presId="urn:microsoft.com/office/officeart/2005/8/layout/vList2"/>
    <dgm:cxn modelId="{851BDC03-4669-4928-8BBA-9ACA85C198FF}" type="presParOf" srcId="{E9AEE757-BB16-484E-B6BF-097EE3EA3C18}" destId="{D86712F3-4283-49A7-A013-E6BCF53B4047}" srcOrd="0" destOrd="0" presId="urn:microsoft.com/office/officeart/2005/8/layout/vList2"/>
    <dgm:cxn modelId="{85332645-F9A2-4C5E-8161-73CE46B55F46}" type="presParOf" srcId="{E9AEE757-BB16-484E-B6BF-097EE3EA3C18}" destId="{FCEA0261-B4D9-4B9A-8C01-62EE3C4BED9F}" srcOrd="1" destOrd="0" presId="urn:microsoft.com/office/officeart/2005/8/layout/vList2"/>
    <dgm:cxn modelId="{A6A90704-2222-45A0-BC9B-D867AD010D62}" type="presParOf" srcId="{E9AEE757-BB16-484E-B6BF-097EE3EA3C18}" destId="{B99D0AB5-92DA-40F0-9B5B-F398C87B1F04}" srcOrd="2" destOrd="0" presId="urn:microsoft.com/office/officeart/2005/8/layout/vList2"/>
    <dgm:cxn modelId="{DC382FB3-EBBE-4197-AE76-A82BAC021273}" type="presParOf" srcId="{E9AEE757-BB16-484E-B6BF-097EE3EA3C18}" destId="{DC3DA56C-BA68-47B1-A216-D0A29C56405C}" srcOrd="3" destOrd="0" presId="urn:microsoft.com/office/officeart/2005/8/layout/vList2"/>
    <dgm:cxn modelId="{2B32D2B5-96D6-414D-AF29-759B3246AFA8}" type="presParOf" srcId="{E9AEE757-BB16-484E-B6BF-097EE3EA3C18}" destId="{BB7543A6-5A47-4B3C-9A22-B138F0877D96}" srcOrd="4" destOrd="0" presId="urn:microsoft.com/office/officeart/2005/8/layout/vList2"/>
    <dgm:cxn modelId="{CAC45AE0-1CCD-4393-ACE0-8561F4B76FFF}" type="presParOf" srcId="{E9AEE757-BB16-484E-B6BF-097EE3EA3C18}" destId="{A1FFD399-3511-435F-9767-A930CA01F3A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E3894A-BCBA-4DF1-AC4D-7E4D5C8C7E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DD5C67-2090-46F2-B306-109F314BB2CD}">
      <dgm:prSet phldrT="[Текст]"/>
      <dgm:spPr/>
      <dgm:t>
        <a:bodyPr/>
        <a:lstStyle/>
        <a:p>
          <a:r>
            <a:rPr lang="ru-RU" dirty="0" smtClean="0"/>
            <a:t>Курьеры</a:t>
          </a:r>
          <a:endParaRPr lang="ru-RU" dirty="0"/>
        </a:p>
      </dgm:t>
    </dgm:pt>
    <dgm:pt modelId="{B8371A21-CE1E-4F58-88A9-AD997D82C4C2}" type="parTrans" cxnId="{CAE6C8C9-8EFF-4780-A6A2-CCCA00CDCF88}">
      <dgm:prSet/>
      <dgm:spPr/>
      <dgm:t>
        <a:bodyPr/>
        <a:lstStyle/>
        <a:p>
          <a:endParaRPr lang="ru-RU"/>
        </a:p>
      </dgm:t>
    </dgm:pt>
    <dgm:pt modelId="{8894C33A-6172-4D93-B387-38B6C5402D0A}" type="sibTrans" cxnId="{CAE6C8C9-8EFF-4780-A6A2-CCCA00CDCF88}">
      <dgm:prSet/>
      <dgm:spPr/>
      <dgm:t>
        <a:bodyPr/>
        <a:lstStyle/>
        <a:p>
          <a:endParaRPr lang="ru-RU"/>
        </a:p>
      </dgm:t>
    </dgm:pt>
    <dgm:pt modelId="{6510FD3E-D27C-48C5-880A-8121AD6E88CE}">
      <dgm:prSet phldrT="[Текст]"/>
      <dgm:spPr/>
      <dgm:t>
        <a:bodyPr/>
        <a:lstStyle/>
        <a:p>
          <a:r>
            <a:rPr lang="ru-RU" dirty="0" smtClean="0"/>
            <a:t>GPS-треки и планирование маршрута </a:t>
          </a:r>
          <a:endParaRPr lang="ru-RU" dirty="0"/>
        </a:p>
      </dgm:t>
    </dgm:pt>
    <dgm:pt modelId="{E58504F3-85E5-4794-B22F-930F41D587DA}" type="parTrans" cxnId="{256D9E3D-4FFF-4988-A698-D493FC900C2C}">
      <dgm:prSet/>
      <dgm:spPr/>
      <dgm:t>
        <a:bodyPr/>
        <a:lstStyle/>
        <a:p>
          <a:endParaRPr lang="ru-RU"/>
        </a:p>
      </dgm:t>
    </dgm:pt>
    <dgm:pt modelId="{0963817E-9CDB-4544-931E-7D9AD19E5A01}" type="sibTrans" cxnId="{256D9E3D-4FFF-4988-A698-D493FC900C2C}">
      <dgm:prSet/>
      <dgm:spPr/>
      <dgm:t>
        <a:bodyPr/>
        <a:lstStyle/>
        <a:p>
          <a:endParaRPr lang="ru-RU"/>
        </a:p>
      </dgm:t>
    </dgm:pt>
    <dgm:pt modelId="{6E3E39C6-4ADE-4DFD-B61C-A2C56E8FA82C}">
      <dgm:prSet phldrT="[Текст]"/>
      <dgm:spPr/>
      <dgm:t>
        <a:bodyPr/>
        <a:lstStyle/>
        <a:p>
          <a:r>
            <a:rPr lang="ru-RU" dirty="0" smtClean="0"/>
            <a:t>Сортировочный центр</a:t>
          </a:r>
          <a:endParaRPr lang="ru-RU" dirty="0"/>
        </a:p>
      </dgm:t>
    </dgm:pt>
    <dgm:pt modelId="{E03A698F-6F97-47D9-BC78-7236B83AA5B1}" type="parTrans" cxnId="{4DBC7AD8-6D78-4A00-9A09-CE445E09A55B}">
      <dgm:prSet/>
      <dgm:spPr/>
      <dgm:t>
        <a:bodyPr/>
        <a:lstStyle/>
        <a:p>
          <a:endParaRPr lang="ru-RU"/>
        </a:p>
      </dgm:t>
    </dgm:pt>
    <dgm:pt modelId="{85577B95-1DD3-4C11-9E0D-617A294B9B86}" type="sibTrans" cxnId="{4DBC7AD8-6D78-4A00-9A09-CE445E09A55B}">
      <dgm:prSet/>
      <dgm:spPr/>
      <dgm:t>
        <a:bodyPr/>
        <a:lstStyle/>
        <a:p>
          <a:endParaRPr lang="ru-RU"/>
        </a:p>
      </dgm:t>
    </dgm:pt>
    <dgm:pt modelId="{A37983C5-0DA2-4DA9-92A7-970686C362E8}">
      <dgm:prSet phldrT="[Текст]"/>
      <dgm:spPr/>
      <dgm:t>
        <a:bodyPr/>
        <a:lstStyle/>
        <a:p>
          <a:r>
            <a:rPr lang="ru-RU" dirty="0" smtClean="0"/>
            <a:t>ФЗ 103</a:t>
          </a:r>
          <a:endParaRPr lang="ru-RU" dirty="0"/>
        </a:p>
      </dgm:t>
    </dgm:pt>
    <dgm:pt modelId="{05320E15-0334-458F-B9E0-DB18D7945C61}" type="parTrans" cxnId="{48BA3359-CB06-43F5-A912-4FE0ACD86B1C}">
      <dgm:prSet/>
      <dgm:spPr/>
      <dgm:t>
        <a:bodyPr/>
        <a:lstStyle/>
        <a:p>
          <a:endParaRPr lang="ru-RU"/>
        </a:p>
      </dgm:t>
    </dgm:pt>
    <dgm:pt modelId="{EF3EEF7A-9BF6-45A8-9730-E9F92636302C}" type="sibTrans" cxnId="{48BA3359-CB06-43F5-A912-4FE0ACD86B1C}">
      <dgm:prSet/>
      <dgm:spPr/>
      <dgm:t>
        <a:bodyPr/>
        <a:lstStyle/>
        <a:p>
          <a:endParaRPr lang="ru-RU"/>
        </a:p>
      </dgm:t>
    </dgm:pt>
    <dgm:pt modelId="{0E990314-2C9C-4731-B88D-681E2291854B}">
      <dgm:prSet phldrT="[Текст]"/>
      <dgm:spPr/>
      <dgm:t>
        <a:bodyPr/>
        <a:lstStyle/>
        <a:p>
          <a:r>
            <a:rPr lang="ru-RU" dirty="0" smtClean="0"/>
            <a:t>Контакт-центр</a:t>
          </a:r>
          <a:endParaRPr lang="ru-RU" dirty="0"/>
        </a:p>
      </dgm:t>
    </dgm:pt>
    <dgm:pt modelId="{A3D854D8-5A0A-4379-96EB-DBEB89DD72F8}" type="parTrans" cxnId="{3F9F185B-87DE-4B7D-A559-0DC4D7C37689}">
      <dgm:prSet/>
      <dgm:spPr/>
      <dgm:t>
        <a:bodyPr/>
        <a:lstStyle/>
        <a:p>
          <a:endParaRPr lang="ru-RU"/>
        </a:p>
      </dgm:t>
    </dgm:pt>
    <dgm:pt modelId="{8F568696-B53E-4B46-A018-DAF693D772E7}" type="sibTrans" cxnId="{3F9F185B-87DE-4B7D-A559-0DC4D7C37689}">
      <dgm:prSet/>
      <dgm:spPr/>
      <dgm:t>
        <a:bodyPr/>
        <a:lstStyle/>
        <a:p>
          <a:endParaRPr lang="ru-RU"/>
        </a:p>
      </dgm:t>
    </dgm:pt>
    <dgm:pt modelId="{DA7BAD0D-187F-46F0-9C64-B85AB5660763}">
      <dgm:prSet phldrT="[Текст]"/>
      <dgm:spPr/>
      <dgm:t>
        <a:bodyPr/>
        <a:lstStyle/>
        <a:p>
          <a:r>
            <a:rPr lang="ru-RU" dirty="0" smtClean="0"/>
            <a:t>Требования законодательства</a:t>
          </a:r>
          <a:endParaRPr lang="ru-RU" dirty="0"/>
        </a:p>
      </dgm:t>
    </dgm:pt>
    <dgm:pt modelId="{7EADFA06-AC5A-4B09-A8ED-49957120ECA6}" type="parTrans" cxnId="{860B9F66-A81E-4169-BA93-3D45058F593A}">
      <dgm:prSet/>
      <dgm:spPr/>
      <dgm:t>
        <a:bodyPr/>
        <a:lstStyle/>
        <a:p>
          <a:endParaRPr lang="ru-RU"/>
        </a:p>
      </dgm:t>
    </dgm:pt>
    <dgm:pt modelId="{E4A19BE2-A1B2-4D84-8128-5675FE8D3A9E}" type="sibTrans" cxnId="{860B9F66-A81E-4169-BA93-3D45058F593A}">
      <dgm:prSet/>
      <dgm:spPr/>
      <dgm:t>
        <a:bodyPr/>
        <a:lstStyle/>
        <a:p>
          <a:endParaRPr lang="ru-RU"/>
        </a:p>
      </dgm:t>
    </dgm:pt>
    <dgm:pt modelId="{68E10199-63B4-41B2-8353-555E8740C234}">
      <dgm:prSet phldrT="[Текст]"/>
      <dgm:spPr/>
      <dgm:t>
        <a:bodyPr/>
        <a:lstStyle/>
        <a:p>
          <a:r>
            <a:rPr lang="ru-RU" dirty="0" smtClean="0"/>
            <a:t>Параллельная выдача на маршрут</a:t>
          </a:r>
          <a:endParaRPr lang="ru-RU" dirty="0"/>
        </a:p>
      </dgm:t>
    </dgm:pt>
    <dgm:pt modelId="{01FA5F01-4788-40CA-AD1F-85E3A80E7DFE}" type="parTrans" cxnId="{362E98A8-5E3A-479C-BAB8-6B680A241D73}">
      <dgm:prSet/>
      <dgm:spPr/>
      <dgm:t>
        <a:bodyPr/>
        <a:lstStyle/>
        <a:p>
          <a:endParaRPr lang="ru-RU"/>
        </a:p>
      </dgm:t>
    </dgm:pt>
    <dgm:pt modelId="{440E7A06-7EC3-4211-9419-2E5325209EC2}" type="sibTrans" cxnId="{362E98A8-5E3A-479C-BAB8-6B680A241D73}">
      <dgm:prSet/>
      <dgm:spPr/>
      <dgm:t>
        <a:bodyPr/>
        <a:lstStyle/>
        <a:p>
          <a:endParaRPr lang="ru-RU"/>
        </a:p>
      </dgm:t>
    </dgm:pt>
    <dgm:pt modelId="{58D35343-FD11-4570-A0D8-D9B4420B27C7}">
      <dgm:prSet phldrT="[Текст]"/>
      <dgm:spPr/>
      <dgm:t>
        <a:bodyPr/>
        <a:lstStyle/>
        <a:p>
          <a:r>
            <a:rPr lang="ru-RU" dirty="0" smtClean="0"/>
            <a:t>Новые каналы оповещения курьеров</a:t>
          </a:r>
          <a:endParaRPr lang="ru-RU" dirty="0"/>
        </a:p>
      </dgm:t>
    </dgm:pt>
    <dgm:pt modelId="{ECA1CE9E-D27F-4D63-80DC-D910E5FB340E}" type="parTrans" cxnId="{7732E54E-8CB4-4F22-845B-9CFEC5C2F8E1}">
      <dgm:prSet/>
      <dgm:spPr/>
      <dgm:t>
        <a:bodyPr/>
        <a:lstStyle/>
        <a:p>
          <a:endParaRPr lang="ru-RU"/>
        </a:p>
      </dgm:t>
    </dgm:pt>
    <dgm:pt modelId="{9DEE3024-3126-4C59-A107-11751604B45B}" type="sibTrans" cxnId="{7732E54E-8CB4-4F22-845B-9CFEC5C2F8E1}">
      <dgm:prSet/>
      <dgm:spPr/>
      <dgm:t>
        <a:bodyPr/>
        <a:lstStyle/>
        <a:p>
          <a:endParaRPr lang="ru-RU"/>
        </a:p>
      </dgm:t>
    </dgm:pt>
    <dgm:pt modelId="{F577732E-62CE-4104-BCC7-3F26C85169D6}">
      <dgm:prSet/>
      <dgm:spPr/>
      <dgm:t>
        <a:bodyPr/>
        <a:lstStyle/>
        <a:p>
          <a:r>
            <a:rPr lang="ru-RU" dirty="0" smtClean="0"/>
            <a:t>Контроль нахождения на адресе при вводе информации</a:t>
          </a:r>
          <a:endParaRPr lang="ru-RU" dirty="0"/>
        </a:p>
      </dgm:t>
    </dgm:pt>
    <dgm:pt modelId="{D3DC52B3-4FD8-4481-83C9-96939974EA83}" type="parTrans" cxnId="{C76589B1-C6B5-467E-B1B4-2BBBB5313D10}">
      <dgm:prSet/>
      <dgm:spPr/>
      <dgm:t>
        <a:bodyPr/>
        <a:lstStyle/>
        <a:p>
          <a:endParaRPr lang="ru-RU"/>
        </a:p>
      </dgm:t>
    </dgm:pt>
    <dgm:pt modelId="{F28A8351-574F-44DF-93E9-1746135BE7CE}" type="sibTrans" cxnId="{C76589B1-C6B5-467E-B1B4-2BBBB5313D10}">
      <dgm:prSet/>
      <dgm:spPr/>
      <dgm:t>
        <a:bodyPr/>
        <a:lstStyle/>
        <a:p>
          <a:endParaRPr lang="ru-RU"/>
        </a:p>
      </dgm:t>
    </dgm:pt>
    <dgm:pt modelId="{8F753A22-634E-48FA-A468-06D1DE4A48F5}">
      <dgm:prSet/>
      <dgm:spPr/>
      <dgm:t>
        <a:bodyPr/>
        <a:lstStyle/>
        <a:p>
          <a:r>
            <a:rPr lang="ru-RU" dirty="0" smtClean="0"/>
            <a:t>Показатели работы курьера</a:t>
          </a:r>
          <a:endParaRPr lang="ru-RU" dirty="0"/>
        </a:p>
      </dgm:t>
    </dgm:pt>
    <dgm:pt modelId="{53A64313-C109-4840-A03D-B10B797578FC}" type="parTrans" cxnId="{C4F1C593-038A-4DE8-A255-F3FC63D858DA}">
      <dgm:prSet/>
      <dgm:spPr/>
      <dgm:t>
        <a:bodyPr/>
        <a:lstStyle/>
        <a:p>
          <a:endParaRPr lang="ru-RU"/>
        </a:p>
      </dgm:t>
    </dgm:pt>
    <dgm:pt modelId="{BA3C2901-B366-413A-94C6-136289C4DC07}" type="sibTrans" cxnId="{C4F1C593-038A-4DE8-A255-F3FC63D858DA}">
      <dgm:prSet/>
      <dgm:spPr/>
      <dgm:t>
        <a:bodyPr/>
        <a:lstStyle/>
        <a:p>
          <a:endParaRPr lang="ru-RU"/>
        </a:p>
      </dgm:t>
    </dgm:pt>
    <dgm:pt modelId="{39F0CC0B-4CC3-4DF8-AF72-D568D022AE07}">
      <dgm:prSet phldrT="[Текст]"/>
      <dgm:spPr/>
      <dgm:t>
        <a:bodyPr/>
        <a:lstStyle/>
        <a:p>
          <a:r>
            <a:rPr lang="ru-RU" dirty="0" smtClean="0"/>
            <a:t>Сжимание операционного окна</a:t>
          </a:r>
          <a:endParaRPr lang="ru-RU" dirty="0"/>
        </a:p>
      </dgm:t>
    </dgm:pt>
    <dgm:pt modelId="{6992BB7D-C4DA-467E-99BB-33A6EF799B54}" type="parTrans" cxnId="{7E437528-4D6A-470F-B517-9E4BE24D0072}">
      <dgm:prSet/>
      <dgm:spPr/>
      <dgm:t>
        <a:bodyPr/>
        <a:lstStyle/>
        <a:p>
          <a:endParaRPr lang="ru-RU"/>
        </a:p>
      </dgm:t>
    </dgm:pt>
    <dgm:pt modelId="{5ECEC768-D93C-45AF-955F-7CFA0BF9A6B2}" type="sibTrans" cxnId="{7E437528-4D6A-470F-B517-9E4BE24D0072}">
      <dgm:prSet/>
      <dgm:spPr/>
      <dgm:t>
        <a:bodyPr/>
        <a:lstStyle/>
        <a:p>
          <a:endParaRPr lang="ru-RU"/>
        </a:p>
      </dgm:t>
    </dgm:pt>
    <dgm:pt modelId="{39645A3A-56DC-4E66-960E-C2C4DE7F9897}">
      <dgm:prSet/>
      <dgm:spPr/>
      <dgm:t>
        <a:bodyPr/>
        <a:lstStyle/>
        <a:p>
          <a:r>
            <a:rPr lang="ru-RU" dirty="0" smtClean="0"/>
            <a:t>Быстрый цикл уточнения информации</a:t>
          </a:r>
          <a:endParaRPr lang="ru-RU" dirty="0"/>
        </a:p>
      </dgm:t>
    </dgm:pt>
    <dgm:pt modelId="{5C7AB418-A4C5-44CE-B99E-4AD6CC92748F}" type="parTrans" cxnId="{8D715C01-0089-4BB6-BA05-BF1E8BA1F16E}">
      <dgm:prSet/>
      <dgm:spPr/>
      <dgm:t>
        <a:bodyPr/>
        <a:lstStyle/>
        <a:p>
          <a:endParaRPr lang="ru-RU"/>
        </a:p>
      </dgm:t>
    </dgm:pt>
    <dgm:pt modelId="{CFF8C8A8-EE48-4CDD-A49F-4A328A5035E9}" type="sibTrans" cxnId="{8D715C01-0089-4BB6-BA05-BF1E8BA1F16E}">
      <dgm:prSet/>
      <dgm:spPr/>
      <dgm:t>
        <a:bodyPr/>
        <a:lstStyle/>
        <a:p>
          <a:endParaRPr lang="ru-RU"/>
        </a:p>
      </dgm:t>
    </dgm:pt>
    <dgm:pt modelId="{3C8A7DB1-77E4-4D25-AB59-DB2DE01D561B}">
      <dgm:prSet/>
      <dgm:spPr/>
      <dgm:t>
        <a:bodyPr/>
        <a:lstStyle/>
        <a:p>
          <a:r>
            <a:rPr lang="ru-RU" dirty="0" err="1" smtClean="0"/>
            <a:t>Шаблонизация</a:t>
          </a:r>
          <a:r>
            <a:rPr lang="ru-RU" dirty="0" smtClean="0"/>
            <a:t> доставки</a:t>
          </a:r>
          <a:endParaRPr lang="ru-RU" dirty="0"/>
        </a:p>
      </dgm:t>
    </dgm:pt>
    <dgm:pt modelId="{888EA6FB-E801-4434-A17A-06EC7FDBACCD}" type="parTrans" cxnId="{80FCAF2D-BF6C-406C-A05A-5DC3072368E5}">
      <dgm:prSet/>
      <dgm:spPr/>
      <dgm:t>
        <a:bodyPr/>
        <a:lstStyle/>
        <a:p>
          <a:endParaRPr lang="ru-RU"/>
        </a:p>
      </dgm:t>
    </dgm:pt>
    <dgm:pt modelId="{DF1C77CD-DF6B-468E-8246-40B1822889F5}" type="sibTrans" cxnId="{80FCAF2D-BF6C-406C-A05A-5DC3072368E5}">
      <dgm:prSet/>
      <dgm:spPr/>
      <dgm:t>
        <a:bodyPr/>
        <a:lstStyle/>
        <a:p>
          <a:endParaRPr lang="ru-RU"/>
        </a:p>
      </dgm:t>
    </dgm:pt>
    <dgm:pt modelId="{A1897755-9FEB-4795-9E9F-E74438FDEF47}">
      <dgm:prSet/>
      <dgm:spPr/>
      <dgm:t>
        <a:bodyPr/>
        <a:lstStyle/>
        <a:p>
          <a:r>
            <a:rPr lang="ru-RU" dirty="0" smtClean="0"/>
            <a:t>Уменьшились ошибки в чеке</a:t>
          </a:r>
        </a:p>
      </dgm:t>
    </dgm:pt>
    <dgm:pt modelId="{7A5E1CD1-1C8C-43B3-A77C-6A75F7338406}" type="parTrans" cxnId="{A6005EF9-49CC-410E-9629-6FAF4399FE6D}">
      <dgm:prSet/>
      <dgm:spPr/>
      <dgm:t>
        <a:bodyPr/>
        <a:lstStyle/>
        <a:p>
          <a:endParaRPr lang="ru-RU"/>
        </a:p>
      </dgm:t>
    </dgm:pt>
    <dgm:pt modelId="{3425FAE5-2259-4682-B1F3-DDF015B5B85E}" type="sibTrans" cxnId="{A6005EF9-49CC-410E-9629-6FAF4399FE6D}">
      <dgm:prSet/>
      <dgm:spPr/>
      <dgm:t>
        <a:bodyPr/>
        <a:lstStyle/>
        <a:p>
          <a:endParaRPr lang="ru-RU"/>
        </a:p>
      </dgm:t>
    </dgm:pt>
    <dgm:pt modelId="{72DA0234-435B-4CA2-86A8-59EB18D16D67}">
      <dgm:prSet phldrT="[Текст]"/>
      <dgm:spPr/>
      <dgm:t>
        <a:bodyPr/>
        <a:lstStyle/>
        <a:p>
          <a:r>
            <a:rPr lang="ru-RU" dirty="0" smtClean="0"/>
            <a:t>Новые каналы информирования операторов</a:t>
          </a:r>
          <a:endParaRPr lang="ru-RU" dirty="0"/>
        </a:p>
      </dgm:t>
    </dgm:pt>
    <dgm:pt modelId="{9B7DAC50-FF13-4191-9966-CB07BF46F3AB}" type="parTrans" cxnId="{877E7E71-6AA2-402A-B356-0D4872231FF5}">
      <dgm:prSet/>
      <dgm:spPr/>
      <dgm:t>
        <a:bodyPr/>
        <a:lstStyle/>
        <a:p>
          <a:endParaRPr lang="ru-RU"/>
        </a:p>
      </dgm:t>
    </dgm:pt>
    <dgm:pt modelId="{9F8FDBA7-C861-4FFD-9B27-75FACE5E7B6C}" type="sibTrans" cxnId="{877E7E71-6AA2-402A-B356-0D4872231FF5}">
      <dgm:prSet/>
      <dgm:spPr/>
      <dgm:t>
        <a:bodyPr/>
        <a:lstStyle/>
        <a:p>
          <a:endParaRPr lang="ru-RU"/>
        </a:p>
      </dgm:t>
    </dgm:pt>
    <dgm:pt modelId="{F74F08F8-47E9-4DC1-8708-EDE7442A80A5}">
      <dgm:prSet phldrT="[Текст]"/>
      <dgm:spPr/>
      <dgm:t>
        <a:bodyPr/>
        <a:lstStyle/>
        <a:p>
          <a:r>
            <a:rPr lang="ru-RU" dirty="0" smtClean="0"/>
            <a:t>Новые каналы информирования получателей</a:t>
          </a:r>
          <a:endParaRPr lang="ru-RU" dirty="0"/>
        </a:p>
      </dgm:t>
    </dgm:pt>
    <dgm:pt modelId="{D4E78BE3-93E6-4BEE-8B0E-F7981229C743}" type="parTrans" cxnId="{7979787E-CDAB-4EBB-97B2-8271A0DCCB48}">
      <dgm:prSet/>
      <dgm:spPr/>
      <dgm:t>
        <a:bodyPr/>
        <a:lstStyle/>
        <a:p>
          <a:endParaRPr lang="ru-RU"/>
        </a:p>
      </dgm:t>
    </dgm:pt>
    <dgm:pt modelId="{ADFC8C9A-A314-49D4-890D-2A187DAC4776}" type="sibTrans" cxnId="{7979787E-CDAB-4EBB-97B2-8271A0DCCB48}">
      <dgm:prSet/>
      <dgm:spPr/>
      <dgm:t>
        <a:bodyPr/>
        <a:lstStyle/>
        <a:p>
          <a:endParaRPr lang="ru-RU"/>
        </a:p>
      </dgm:t>
    </dgm:pt>
    <dgm:pt modelId="{BA35FE4F-C932-4175-BB60-D6202C4EFDB3}" type="pres">
      <dgm:prSet presAssocID="{85E3894A-BCBA-4DF1-AC4D-7E4D5C8C7E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AFB359-5706-4C0F-9A73-C718FFE6D3ED}" type="pres">
      <dgm:prSet presAssocID="{38DD5C67-2090-46F2-B306-109F314BB2C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CFD88-AAE7-4F77-BB2D-7CC58DA0732C}" type="pres">
      <dgm:prSet presAssocID="{38DD5C67-2090-46F2-B306-109F314BB2CD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80586-BA74-4FFD-9857-50AC0D084A2A}" type="pres">
      <dgm:prSet presAssocID="{6E3E39C6-4ADE-4DFD-B61C-A2C56E8FA82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587F3-0AC6-42A7-9F9F-833F131C8954}" type="pres">
      <dgm:prSet presAssocID="{6E3E39C6-4ADE-4DFD-B61C-A2C56E8FA82C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2FA44-3103-4392-8CE3-A0BF1E6573A9}" type="pres">
      <dgm:prSet presAssocID="{0E990314-2C9C-4731-B88D-681E2291854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2F088B-9CB1-40B8-9833-428F31B27019}" type="pres">
      <dgm:prSet presAssocID="{0E990314-2C9C-4731-B88D-681E2291854B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B611C-B54F-4B59-99D6-0573A06C1A18}" type="pres">
      <dgm:prSet presAssocID="{DA7BAD0D-187F-46F0-9C64-B85AB566076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18FDB-25A7-47F8-A87E-9B762CA0BE5C}" type="pres">
      <dgm:prSet presAssocID="{DA7BAD0D-187F-46F0-9C64-B85AB5660763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9F185B-87DE-4B7D-A559-0DC4D7C37689}" srcId="{85E3894A-BCBA-4DF1-AC4D-7E4D5C8C7E13}" destId="{0E990314-2C9C-4731-B88D-681E2291854B}" srcOrd="2" destOrd="0" parTransId="{A3D854D8-5A0A-4379-96EB-DBEB89DD72F8}" sibTransId="{8F568696-B53E-4B46-A018-DAF693D772E7}"/>
    <dgm:cxn modelId="{A8875A26-4F3D-4A58-9B4D-8D6C0740DFC6}" type="presOf" srcId="{68E10199-63B4-41B2-8353-555E8740C234}" destId="{014587F3-0AC6-42A7-9F9F-833F131C8954}" srcOrd="0" destOrd="0" presId="urn:microsoft.com/office/officeart/2005/8/layout/vList2"/>
    <dgm:cxn modelId="{D08621EF-CEA0-4AB8-AB88-3D680BB74004}" type="presOf" srcId="{85E3894A-BCBA-4DF1-AC4D-7E4D5C8C7E13}" destId="{BA35FE4F-C932-4175-BB60-D6202C4EFDB3}" srcOrd="0" destOrd="0" presId="urn:microsoft.com/office/officeart/2005/8/layout/vList2"/>
    <dgm:cxn modelId="{C76589B1-C6B5-467E-B1B4-2BBBB5313D10}" srcId="{38DD5C67-2090-46F2-B306-109F314BB2CD}" destId="{F577732E-62CE-4104-BCC7-3F26C85169D6}" srcOrd="1" destOrd="0" parTransId="{D3DC52B3-4FD8-4481-83C9-96939974EA83}" sibTransId="{F28A8351-574F-44DF-93E9-1746135BE7CE}"/>
    <dgm:cxn modelId="{362E98A8-5E3A-479C-BAB8-6B680A241D73}" srcId="{6E3E39C6-4ADE-4DFD-B61C-A2C56E8FA82C}" destId="{68E10199-63B4-41B2-8353-555E8740C234}" srcOrd="0" destOrd="0" parTransId="{01FA5F01-4788-40CA-AD1F-85E3A80E7DFE}" sibTransId="{440E7A06-7EC3-4211-9419-2E5325209EC2}"/>
    <dgm:cxn modelId="{BF830969-CA46-47D4-9E8F-970CF5DA0512}" type="presOf" srcId="{0E990314-2C9C-4731-B88D-681E2291854B}" destId="{94C2FA44-3103-4392-8CE3-A0BF1E6573A9}" srcOrd="0" destOrd="0" presId="urn:microsoft.com/office/officeart/2005/8/layout/vList2"/>
    <dgm:cxn modelId="{4DBC7AD8-6D78-4A00-9A09-CE445E09A55B}" srcId="{85E3894A-BCBA-4DF1-AC4D-7E4D5C8C7E13}" destId="{6E3E39C6-4ADE-4DFD-B61C-A2C56E8FA82C}" srcOrd="1" destOrd="0" parTransId="{E03A698F-6F97-47D9-BC78-7236B83AA5B1}" sibTransId="{85577B95-1DD3-4C11-9E0D-617A294B9B86}"/>
    <dgm:cxn modelId="{0D107F7B-96F9-400D-8ED7-D94B0EE744D3}" type="presOf" srcId="{F577732E-62CE-4104-BCC7-3F26C85169D6}" destId="{63ECFD88-AAE7-4F77-BB2D-7CC58DA0732C}" srcOrd="0" destOrd="1" presId="urn:microsoft.com/office/officeart/2005/8/layout/vList2"/>
    <dgm:cxn modelId="{904B879D-60D5-4700-B84E-7B744CDA54BF}" type="presOf" srcId="{6E3E39C6-4ADE-4DFD-B61C-A2C56E8FA82C}" destId="{4C880586-BA74-4FFD-9857-50AC0D084A2A}" srcOrd="0" destOrd="0" presId="urn:microsoft.com/office/officeart/2005/8/layout/vList2"/>
    <dgm:cxn modelId="{B037E7DC-EDB6-4946-AC5F-187D150AC267}" type="presOf" srcId="{38DD5C67-2090-46F2-B306-109F314BB2CD}" destId="{B1AFB359-5706-4C0F-9A73-C718FFE6D3ED}" srcOrd="0" destOrd="0" presId="urn:microsoft.com/office/officeart/2005/8/layout/vList2"/>
    <dgm:cxn modelId="{7E437528-4D6A-470F-B517-9E4BE24D0072}" srcId="{6E3E39C6-4ADE-4DFD-B61C-A2C56E8FA82C}" destId="{39F0CC0B-4CC3-4DF8-AF72-D568D022AE07}" srcOrd="1" destOrd="0" parTransId="{6992BB7D-C4DA-467E-99BB-33A6EF799B54}" sibTransId="{5ECEC768-D93C-45AF-955F-7CFA0BF9A6B2}"/>
    <dgm:cxn modelId="{CAE6C8C9-8EFF-4780-A6A2-CCCA00CDCF88}" srcId="{85E3894A-BCBA-4DF1-AC4D-7E4D5C8C7E13}" destId="{38DD5C67-2090-46F2-B306-109F314BB2CD}" srcOrd="0" destOrd="0" parTransId="{B8371A21-CE1E-4F58-88A9-AD997D82C4C2}" sibTransId="{8894C33A-6172-4D93-B387-38B6C5402D0A}"/>
    <dgm:cxn modelId="{6F188C8C-849A-4D66-B6F6-B324AB3085A4}" type="presOf" srcId="{A37983C5-0DA2-4DA9-92A7-970686C362E8}" destId="{EA518FDB-25A7-47F8-A87E-9B762CA0BE5C}" srcOrd="0" destOrd="0" presId="urn:microsoft.com/office/officeart/2005/8/layout/vList2"/>
    <dgm:cxn modelId="{C4F1C593-038A-4DE8-A255-F3FC63D858DA}" srcId="{38DD5C67-2090-46F2-B306-109F314BB2CD}" destId="{8F753A22-634E-48FA-A468-06D1DE4A48F5}" srcOrd="2" destOrd="0" parTransId="{53A64313-C109-4840-A03D-B10B797578FC}" sibTransId="{BA3C2901-B366-413A-94C6-136289C4DC07}"/>
    <dgm:cxn modelId="{80FCAF2D-BF6C-406C-A05A-5DC3072368E5}" srcId="{38DD5C67-2090-46F2-B306-109F314BB2CD}" destId="{3C8A7DB1-77E4-4D25-AB59-DB2DE01D561B}" srcOrd="4" destOrd="0" parTransId="{888EA6FB-E801-4434-A17A-06EC7FDBACCD}" sibTransId="{DF1C77CD-DF6B-468E-8246-40B1822889F5}"/>
    <dgm:cxn modelId="{4EBD2B88-6915-447B-B3FB-8DFE95097EDC}" type="presOf" srcId="{A1897755-9FEB-4795-9E9F-E74438FDEF47}" destId="{EA518FDB-25A7-47F8-A87E-9B762CA0BE5C}" srcOrd="0" destOrd="1" presId="urn:microsoft.com/office/officeart/2005/8/layout/vList2"/>
    <dgm:cxn modelId="{7732E54E-8CB4-4F22-845B-9CFEC5C2F8E1}" srcId="{0E990314-2C9C-4731-B88D-681E2291854B}" destId="{58D35343-FD11-4570-A0D8-D9B4420B27C7}" srcOrd="0" destOrd="0" parTransId="{ECA1CE9E-D27F-4D63-80DC-D910E5FB340E}" sibTransId="{9DEE3024-3126-4C59-A107-11751604B45B}"/>
    <dgm:cxn modelId="{48BA3359-CB06-43F5-A912-4FE0ACD86B1C}" srcId="{DA7BAD0D-187F-46F0-9C64-B85AB5660763}" destId="{A37983C5-0DA2-4DA9-92A7-970686C362E8}" srcOrd="0" destOrd="0" parTransId="{05320E15-0334-458F-B9E0-DB18D7945C61}" sibTransId="{EF3EEF7A-9BF6-45A8-9730-E9F92636302C}"/>
    <dgm:cxn modelId="{256D9E3D-4FFF-4988-A698-D493FC900C2C}" srcId="{38DD5C67-2090-46F2-B306-109F314BB2CD}" destId="{6510FD3E-D27C-48C5-880A-8121AD6E88CE}" srcOrd="0" destOrd="0" parTransId="{E58504F3-85E5-4794-B22F-930F41D587DA}" sibTransId="{0963817E-9CDB-4544-931E-7D9AD19E5A01}"/>
    <dgm:cxn modelId="{8D8B39F9-0A00-43A4-A102-C4EF33C0E57E}" type="presOf" srcId="{8F753A22-634E-48FA-A468-06D1DE4A48F5}" destId="{63ECFD88-AAE7-4F77-BB2D-7CC58DA0732C}" srcOrd="0" destOrd="2" presId="urn:microsoft.com/office/officeart/2005/8/layout/vList2"/>
    <dgm:cxn modelId="{A6005EF9-49CC-410E-9629-6FAF4399FE6D}" srcId="{DA7BAD0D-187F-46F0-9C64-B85AB5660763}" destId="{A1897755-9FEB-4795-9E9F-E74438FDEF47}" srcOrd="1" destOrd="0" parTransId="{7A5E1CD1-1C8C-43B3-A77C-6A75F7338406}" sibTransId="{3425FAE5-2259-4682-B1F3-DDF015B5B85E}"/>
    <dgm:cxn modelId="{283ACFCC-6CF3-4C3E-BCE2-09F68066E0DC}" type="presOf" srcId="{DA7BAD0D-187F-46F0-9C64-B85AB5660763}" destId="{BBDB611C-B54F-4B59-99D6-0573A06C1A18}" srcOrd="0" destOrd="0" presId="urn:microsoft.com/office/officeart/2005/8/layout/vList2"/>
    <dgm:cxn modelId="{6379987B-73FE-4170-9331-3CFB2905CC57}" type="presOf" srcId="{39F0CC0B-4CC3-4DF8-AF72-D568D022AE07}" destId="{014587F3-0AC6-42A7-9F9F-833F131C8954}" srcOrd="0" destOrd="1" presId="urn:microsoft.com/office/officeart/2005/8/layout/vList2"/>
    <dgm:cxn modelId="{860B9F66-A81E-4169-BA93-3D45058F593A}" srcId="{85E3894A-BCBA-4DF1-AC4D-7E4D5C8C7E13}" destId="{DA7BAD0D-187F-46F0-9C64-B85AB5660763}" srcOrd="3" destOrd="0" parTransId="{7EADFA06-AC5A-4B09-A8ED-49957120ECA6}" sibTransId="{E4A19BE2-A1B2-4D84-8128-5675FE8D3A9E}"/>
    <dgm:cxn modelId="{BA9DA1CA-B14A-45E7-BB1A-7B9134194410}" type="presOf" srcId="{6510FD3E-D27C-48C5-880A-8121AD6E88CE}" destId="{63ECFD88-AAE7-4F77-BB2D-7CC58DA0732C}" srcOrd="0" destOrd="0" presId="urn:microsoft.com/office/officeart/2005/8/layout/vList2"/>
    <dgm:cxn modelId="{6B8F3F20-4C98-4D77-9490-5118FABF45F5}" type="presOf" srcId="{58D35343-FD11-4570-A0D8-D9B4420B27C7}" destId="{262F088B-9CB1-40B8-9833-428F31B27019}" srcOrd="0" destOrd="0" presId="urn:microsoft.com/office/officeart/2005/8/layout/vList2"/>
    <dgm:cxn modelId="{8B693F47-B758-43B5-90A1-E1EB919E6BCC}" type="presOf" srcId="{72DA0234-435B-4CA2-86A8-59EB18D16D67}" destId="{262F088B-9CB1-40B8-9833-428F31B27019}" srcOrd="0" destOrd="1" presId="urn:microsoft.com/office/officeart/2005/8/layout/vList2"/>
    <dgm:cxn modelId="{3DCF2742-C5CA-4601-B87B-6EA473FE0B6F}" type="presOf" srcId="{F74F08F8-47E9-4DC1-8708-EDE7442A80A5}" destId="{262F088B-9CB1-40B8-9833-428F31B27019}" srcOrd="0" destOrd="2" presId="urn:microsoft.com/office/officeart/2005/8/layout/vList2"/>
    <dgm:cxn modelId="{7979787E-CDAB-4EBB-97B2-8271A0DCCB48}" srcId="{0E990314-2C9C-4731-B88D-681E2291854B}" destId="{F74F08F8-47E9-4DC1-8708-EDE7442A80A5}" srcOrd="2" destOrd="0" parTransId="{D4E78BE3-93E6-4BEE-8B0E-F7981229C743}" sibTransId="{ADFC8C9A-A314-49D4-890D-2A187DAC4776}"/>
    <dgm:cxn modelId="{8D715C01-0089-4BB6-BA05-BF1E8BA1F16E}" srcId="{38DD5C67-2090-46F2-B306-109F314BB2CD}" destId="{39645A3A-56DC-4E66-960E-C2C4DE7F9897}" srcOrd="3" destOrd="0" parTransId="{5C7AB418-A4C5-44CE-B99E-4AD6CC92748F}" sibTransId="{CFF8C8A8-EE48-4CDD-A49F-4A328A5035E9}"/>
    <dgm:cxn modelId="{36D2F807-DFD2-4BB9-8DE4-B9213210A597}" type="presOf" srcId="{39645A3A-56DC-4E66-960E-C2C4DE7F9897}" destId="{63ECFD88-AAE7-4F77-BB2D-7CC58DA0732C}" srcOrd="0" destOrd="3" presId="urn:microsoft.com/office/officeart/2005/8/layout/vList2"/>
    <dgm:cxn modelId="{877E7E71-6AA2-402A-B356-0D4872231FF5}" srcId="{0E990314-2C9C-4731-B88D-681E2291854B}" destId="{72DA0234-435B-4CA2-86A8-59EB18D16D67}" srcOrd="1" destOrd="0" parTransId="{9B7DAC50-FF13-4191-9966-CB07BF46F3AB}" sibTransId="{9F8FDBA7-C861-4FFD-9B27-75FACE5E7B6C}"/>
    <dgm:cxn modelId="{026BC172-280F-4385-A6BC-0C152CCF13E4}" type="presOf" srcId="{3C8A7DB1-77E4-4D25-AB59-DB2DE01D561B}" destId="{63ECFD88-AAE7-4F77-BB2D-7CC58DA0732C}" srcOrd="0" destOrd="4" presId="urn:microsoft.com/office/officeart/2005/8/layout/vList2"/>
    <dgm:cxn modelId="{73C50013-6146-4ACB-81BA-701163B3161E}" type="presParOf" srcId="{BA35FE4F-C932-4175-BB60-D6202C4EFDB3}" destId="{B1AFB359-5706-4C0F-9A73-C718FFE6D3ED}" srcOrd="0" destOrd="0" presId="urn:microsoft.com/office/officeart/2005/8/layout/vList2"/>
    <dgm:cxn modelId="{6C93407C-F805-4C0F-A960-DB00C33F2C6B}" type="presParOf" srcId="{BA35FE4F-C932-4175-BB60-D6202C4EFDB3}" destId="{63ECFD88-AAE7-4F77-BB2D-7CC58DA0732C}" srcOrd="1" destOrd="0" presId="urn:microsoft.com/office/officeart/2005/8/layout/vList2"/>
    <dgm:cxn modelId="{7A12747B-1FB8-43F2-91BC-EFBCEF3D51C3}" type="presParOf" srcId="{BA35FE4F-C932-4175-BB60-D6202C4EFDB3}" destId="{4C880586-BA74-4FFD-9857-50AC0D084A2A}" srcOrd="2" destOrd="0" presId="urn:microsoft.com/office/officeart/2005/8/layout/vList2"/>
    <dgm:cxn modelId="{AB39B008-6FBD-4AEE-BAB1-733271833EAA}" type="presParOf" srcId="{BA35FE4F-C932-4175-BB60-D6202C4EFDB3}" destId="{014587F3-0AC6-42A7-9F9F-833F131C8954}" srcOrd="3" destOrd="0" presId="urn:microsoft.com/office/officeart/2005/8/layout/vList2"/>
    <dgm:cxn modelId="{60F0695B-43DC-417F-9A44-D7834CFFA4B1}" type="presParOf" srcId="{BA35FE4F-C932-4175-BB60-D6202C4EFDB3}" destId="{94C2FA44-3103-4392-8CE3-A0BF1E6573A9}" srcOrd="4" destOrd="0" presId="urn:microsoft.com/office/officeart/2005/8/layout/vList2"/>
    <dgm:cxn modelId="{D5DD0958-0E1A-4F34-A8BB-C6BB06D8E876}" type="presParOf" srcId="{BA35FE4F-C932-4175-BB60-D6202C4EFDB3}" destId="{262F088B-9CB1-40B8-9833-428F31B27019}" srcOrd="5" destOrd="0" presId="urn:microsoft.com/office/officeart/2005/8/layout/vList2"/>
    <dgm:cxn modelId="{AA71AFBC-4064-4D4B-9613-0C91989CB302}" type="presParOf" srcId="{BA35FE4F-C932-4175-BB60-D6202C4EFDB3}" destId="{BBDB611C-B54F-4B59-99D6-0573A06C1A18}" srcOrd="6" destOrd="0" presId="urn:microsoft.com/office/officeart/2005/8/layout/vList2"/>
    <dgm:cxn modelId="{9731CEF7-F4E7-4C3F-BA86-0FC8945AB0C7}" type="presParOf" srcId="{BA35FE4F-C932-4175-BB60-D6202C4EFDB3}" destId="{EA518FDB-25A7-47F8-A87E-9B762CA0BE5C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06B677-5842-489F-A04A-A8EFC90B520D}">
      <dsp:nvSpPr>
        <dsp:cNvPr id="0" name=""/>
        <dsp:cNvSpPr/>
      </dsp:nvSpPr>
      <dsp:spPr>
        <a:xfrm>
          <a:off x="5048" y="1445676"/>
          <a:ext cx="1421750" cy="1172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Сборы и доставки </a:t>
          </a:r>
          <a:r>
            <a:rPr lang="en-US" sz="1100" kern="1200" dirty="0" smtClean="0"/>
            <a:t>B2B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WinCE</a:t>
          </a:r>
          <a:endParaRPr lang="ru-RU" sz="1100" kern="1200" dirty="0"/>
        </a:p>
      </dsp:txBody>
      <dsp:txXfrm>
        <a:off x="5048" y="1445676"/>
        <a:ext cx="1421750" cy="921365"/>
      </dsp:txXfrm>
    </dsp:sp>
    <dsp:sp modelId="{512DE793-EC42-4CD0-9D84-DC79A12829EB}">
      <dsp:nvSpPr>
        <dsp:cNvPr id="0" name=""/>
        <dsp:cNvSpPr/>
      </dsp:nvSpPr>
      <dsp:spPr>
        <a:xfrm>
          <a:off x="795434" y="1694076"/>
          <a:ext cx="1613557" cy="1613557"/>
        </a:xfrm>
        <a:prstGeom prst="leftCircularArrow">
          <a:avLst>
            <a:gd name="adj1" fmla="val 3435"/>
            <a:gd name="adj2" fmla="val 425567"/>
            <a:gd name="adj3" fmla="val 2201078"/>
            <a:gd name="adj4" fmla="val 9024489"/>
            <a:gd name="adj5" fmla="val 400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51286-8E20-43B3-8442-F8AC552CD41E}">
      <dsp:nvSpPr>
        <dsp:cNvPr id="0" name=""/>
        <dsp:cNvSpPr/>
      </dsp:nvSpPr>
      <dsp:spPr>
        <a:xfrm>
          <a:off x="320993" y="2367041"/>
          <a:ext cx="1263777" cy="502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2010</a:t>
          </a:r>
          <a:endParaRPr lang="ru-RU" sz="2000" kern="1200" dirty="0"/>
        </a:p>
      </dsp:txBody>
      <dsp:txXfrm>
        <a:off x="320993" y="2367041"/>
        <a:ext cx="1263777" cy="502562"/>
      </dsp:txXfrm>
    </dsp:sp>
    <dsp:sp modelId="{D8CFB652-3146-4F06-A036-81E52E66F605}">
      <dsp:nvSpPr>
        <dsp:cNvPr id="0" name=""/>
        <dsp:cNvSpPr/>
      </dsp:nvSpPr>
      <dsp:spPr>
        <a:xfrm>
          <a:off x="1848715" y="1445676"/>
          <a:ext cx="1421750" cy="1172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Сборы и доставки </a:t>
          </a:r>
          <a:r>
            <a:rPr lang="en-US" sz="1100" kern="1200" dirty="0" smtClean="0"/>
            <a:t>B2C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Android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Фотографии</a:t>
          </a:r>
          <a:endParaRPr lang="ru-RU" sz="1100" kern="1200" dirty="0"/>
        </a:p>
      </dsp:txBody>
      <dsp:txXfrm>
        <a:off x="1848715" y="1696958"/>
        <a:ext cx="1421750" cy="921365"/>
      </dsp:txXfrm>
    </dsp:sp>
    <dsp:sp modelId="{271D2011-30D3-433E-BEFB-CC12EA43DCA7}">
      <dsp:nvSpPr>
        <dsp:cNvPr id="0" name=""/>
        <dsp:cNvSpPr/>
      </dsp:nvSpPr>
      <dsp:spPr>
        <a:xfrm>
          <a:off x="2627254" y="710387"/>
          <a:ext cx="1795225" cy="1795225"/>
        </a:xfrm>
        <a:prstGeom prst="circularArrow">
          <a:avLst>
            <a:gd name="adj1" fmla="val 3088"/>
            <a:gd name="adj2" fmla="val 379364"/>
            <a:gd name="adj3" fmla="val 19445125"/>
            <a:gd name="adj4" fmla="val 12575511"/>
            <a:gd name="adj5" fmla="val 360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F28BFC-F3A4-4360-9E30-F5B1DB830F8E}">
      <dsp:nvSpPr>
        <dsp:cNvPr id="0" name=""/>
        <dsp:cNvSpPr/>
      </dsp:nvSpPr>
      <dsp:spPr>
        <a:xfrm>
          <a:off x="2164660" y="1194395"/>
          <a:ext cx="1263777" cy="502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2013</a:t>
          </a:r>
          <a:endParaRPr lang="ru-RU" sz="2000" kern="1200" dirty="0"/>
        </a:p>
      </dsp:txBody>
      <dsp:txXfrm>
        <a:off x="2164660" y="1194395"/>
        <a:ext cx="1263777" cy="502562"/>
      </dsp:txXfrm>
    </dsp:sp>
    <dsp:sp modelId="{9DFEAF8F-F97E-47C6-A705-10FC1C02A81F}">
      <dsp:nvSpPr>
        <dsp:cNvPr id="0" name=""/>
        <dsp:cNvSpPr/>
      </dsp:nvSpPr>
      <dsp:spPr>
        <a:xfrm>
          <a:off x="3692382" y="1445676"/>
          <a:ext cx="1421750" cy="1172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Мобильная касса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Тиражирование на всю Россию</a:t>
          </a:r>
          <a:endParaRPr lang="ru-RU" sz="1100" kern="1200" dirty="0"/>
        </a:p>
      </dsp:txBody>
      <dsp:txXfrm>
        <a:off x="3692382" y="1445676"/>
        <a:ext cx="1421750" cy="921365"/>
      </dsp:txXfrm>
    </dsp:sp>
    <dsp:sp modelId="{521D266C-0509-49D1-AD1E-DFA2F3186C39}">
      <dsp:nvSpPr>
        <dsp:cNvPr id="0" name=""/>
        <dsp:cNvSpPr/>
      </dsp:nvSpPr>
      <dsp:spPr>
        <a:xfrm>
          <a:off x="4482769" y="1694076"/>
          <a:ext cx="1613557" cy="1613557"/>
        </a:xfrm>
        <a:prstGeom prst="leftCircularArrow">
          <a:avLst>
            <a:gd name="adj1" fmla="val 3435"/>
            <a:gd name="adj2" fmla="val 425567"/>
            <a:gd name="adj3" fmla="val 2201078"/>
            <a:gd name="adj4" fmla="val 9024489"/>
            <a:gd name="adj5" fmla="val 400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484C8-75A3-416A-AC36-E35719C4E90C}">
      <dsp:nvSpPr>
        <dsp:cNvPr id="0" name=""/>
        <dsp:cNvSpPr/>
      </dsp:nvSpPr>
      <dsp:spPr>
        <a:xfrm>
          <a:off x="4008327" y="2367041"/>
          <a:ext cx="1263777" cy="502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2014</a:t>
          </a:r>
          <a:endParaRPr lang="ru-RU" sz="2000" kern="1200" dirty="0"/>
        </a:p>
      </dsp:txBody>
      <dsp:txXfrm>
        <a:off x="4008327" y="2367041"/>
        <a:ext cx="1263777" cy="502562"/>
      </dsp:txXfrm>
    </dsp:sp>
    <dsp:sp modelId="{65774BC3-8F4A-42AA-8EEA-C877C15A8831}">
      <dsp:nvSpPr>
        <dsp:cNvPr id="0" name=""/>
        <dsp:cNvSpPr/>
      </dsp:nvSpPr>
      <dsp:spPr>
        <a:xfrm>
          <a:off x="5536049" y="1445676"/>
          <a:ext cx="1421750" cy="1172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Прием пластиковых карт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err="1" smtClean="0"/>
            <a:t>Шаблонизация</a:t>
          </a:r>
          <a:r>
            <a:rPr lang="ru-RU" sz="1100" kern="1200" dirty="0" smtClean="0"/>
            <a:t> доставки</a:t>
          </a:r>
          <a:endParaRPr lang="ru-RU" sz="1100" kern="1200" dirty="0"/>
        </a:p>
      </dsp:txBody>
      <dsp:txXfrm>
        <a:off x="5536049" y="1696958"/>
        <a:ext cx="1421750" cy="921365"/>
      </dsp:txXfrm>
    </dsp:sp>
    <dsp:sp modelId="{B2869D93-799F-4617-B5A0-BF2C60B23370}">
      <dsp:nvSpPr>
        <dsp:cNvPr id="0" name=""/>
        <dsp:cNvSpPr/>
      </dsp:nvSpPr>
      <dsp:spPr>
        <a:xfrm>
          <a:off x="6314588" y="710387"/>
          <a:ext cx="1795225" cy="1795225"/>
        </a:xfrm>
        <a:prstGeom prst="circularArrow">
          <a:avLst>
            <a:gd name="adj1" fmla="val 3088"/>
            <a:gd name="adj2" fmla="val 379364"/>
            <a:gd name="adj3" fmla="val 19445125"/>
            <a:gd name="adj4" fmla="val 12575511"/>
            <a:gd name="adj5" fmla="val 360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21F79-DE78-4EB8-97BE-AC59BB360874}">
      <dsp:nvSpPr>
        <dsp:cNvPr id="0" name=""/>
        <dsp:cNvSpPr/>
      </dsp:nvSpPr>
      <dsp:spPr>
        <a:xfrm>
          <a:off x="5851994" y="1194395"/>
          <a:ext cx="1263777" cy="502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2015</a:t>
          </a:r>
          <a:endParaRPr lang="ru-RU" sz="2000" kern="1200" dirty="0"/>
        </a:p>
      </dsp:txBody>
      <dsp:txXfrm>
        <a:off x="5851994" y="1194395"/>
        <a:ext cx="1263777" cy="502562"/>
      </dsp:txXfrm>
    </dsp:sp>
    <dsp:sp modelId="{82C69F1C-797E-43C7-B2C5-ECBC6F55F327}">
      <dsp:nvSpPr>
        <dsp:cNvPr id="0" name=""/>
        <dsp:cNvSpPr/>
      </dsp:nvSpPr>
      <dsp:spPr>
        <a:xfrm>
          <a:off x="7379716" y="1445676"/>
          <a:ext cx="1421750" cy="1172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Планирование окон доставки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Дополнительные услуги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>
        <a:off x="7379716" y="1445676"/>
        <a:ext cx="1421750" cy="921365"/>
      </dsp:txXfrm>
    </dsp:sp>
    <dsp:sp modelId="{147CB473-4582-4CF2-A69D-E52E0920EE39}">
      <dsp:nvSpPr>
        <dsp:cNvPr id="0" name=""/>
        <dsp:cNvSpPr/>
      </dsp:nvSpPr>
      <dsp:spPr>
        <a:xfrm>
          <a:off x="7695661" y="2367041"/>
          <a:ext cx="1263777" cy="502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2016-201Х</a:t>
          </a:r>
          <a:endParaRPr lang="ru-RU" sz="2000" kern="1200" dirty="0"/>
        </a:p>
      </dsp:txBody>
      <dsp:txXfrm>
        <a:off x="7695661" y="2367041"/>
        <a:ext cx="1263777" cy="5025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F04009-F54B-4A2B-897C-12F2F271D0A7}">
      <dsp:nvSpPr>
        <dsp:cNvPr id="0" name=""/>
        <dsp:cNvSpPr/>
      </dsp:nvSpPr>
      <dsp:spPr>
        <a:xfrm>
          <a:off x="4029" y="1346070"/>
          <a:ext cx="2498073" cy="2060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Ускорение приема</a:t>
          </a:r>
          <a:r>
            <a:rPr lang="en-US" sz="1200" kern="1200" dirty="0" smtClean="0"/>
            <a:t>/</a:t>
          </a:r>
          <a:r>
            <a:rPr lang="ru-RU" sz="1200" kern="1200" dirty="0" smtClean="0"/>
            <a:t>выдачи.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Разгрузка </a:t>
          </a:r>
          <a:r>
            <a:rPr lang="en-US" sz="1200" kern="1200" dirty="0" smtClean="0"/>
            <a:t>call</a:t>
          </a:r>
          <a:r>
            <a:rPr lang="ru-RU" sz="1200" kern="1200" dirty="0" smtClean="0"/>
            <a:t> - центра.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Контроль перемещений водителей.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«Мгновенное» уточнение информации. 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/>
            <a:t>Возросшее качество сборов</a:t>
          </a:r>
          <a:r>
            <a:rPr lang="ru-RU" sz="1200" kern="1200" dirty="0" smtClean="0"/>
            <a:t>.</a:t>
          </a:r>
        </a:p>
      </dsp:txBody>
      <dsp:txXfrm>
        <a:off x="4029" y="1346070"/>
        <a:ext cx="2498073" cy="1618876"/>
      </dsp:txXfrm>
    </dsp:sp>
    <dsp:sp modelId="{D17E3068-ABE6-4307-B980-A88BC09F86DC}">
      <dsp:nvSpPr>
        <dsp:cNvPr id="0" name=""/>
        <dsp:cNvSpPr/>
      </dsp:nvSpPr>
      <dsp:spPr>
        <a:xfrm>
          <a:off x="1410693" y="1846887"/>
          <a:ext cx="2739994" cy="2739994"/>
        </a:xfrm>
        <a:prstGeom prst="leftCircularArrow">
          <a:avLst>
            <a:gd name="adj1" fmla="val 3100"/>
            <a:gd name="adj2" fmla="val 381046"/>
            <a:gd name="adj3" fmla="val 2156557"/>
            <a:gd name="adj4" fmla="val 9024489"/>
            <a:gd name="adj5" fmla="val 361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242E17-F8FC-47D9-8CC3-1A1D6B522AE8}">
      <dsp:nvSpPr>
        <dsp:cNvPr id="0" name=""/>
        <dsp:cNvSpPr/>
      </dsp:nvSpPr>
      <dsp:spPr>
        <a:xfrm>
          <a:off x="559157" y="2964946"/>
          <a:ext cx="2220509" cy="8830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2010-2013 гг.</a:t>
          </a:r>
          <a:endParaRPr lang="ru-RU" sz="2900" kern="1200" dirty="0"/>
        </a:p>
      </dsp:txBody>
      <dsp:txXfrm>
        <a:off x="559157" y="2964946"/>
        <a:ext cx="2220509" cy="883023"/>
      </dsp:txXfrm>
    </dsp:sp>
    <dsp:sp modelId="{CDF83321-1F59-43C4-9F71-34F7E347F87B}">
      <dsp:nvSpPr>
        <dsp:cNvPr id="0" name=""/>
        <dsp:cNvSpPr/>
      </dsp:nvSpPr>
      <dsp:spPr>
        <a:xfrm>
          <a:off x="3184181" y="1346070"/>
          <a:ext cx="2498073" cy="2060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Новая услуга - доставка кредитных карт.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Возросшее качество оказания дополнительных услуг.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Контроль нахождения курьера на точке сбора/доставки.</a:t>
          </a:r>
        </a:p>
      </dsp:txBody>
      <dsp:txXfrm>
        <a:off x="3184181" y="1787581"/>
        <a:ext cx="2498073" cy="1618876"/>
      </dsp:txXfrm>
    </dsp:sp>
    <dsp:sp modelId="{1663A6AE-F406-440B-AD85-F799B94EB927}">
      <dsp:nvSpPr>
        <dsp:cNvPr id="0" name=""/>
        <dsp:cNvSpPr/>
      </dsp:nvSpPr>
      <dsp:spPr>
        <a:xfrm>
          <a:off x="4570027" y="84859"/>
          <a:ext cx="3059193" cy="3059193"/>
        </a:xfrm>
        <a:prstGeom prst="circularArrow">
          <a:avLst>
            <a:gd name="adj1" fmla="val 2777"/>
            <a:gd name="adj2" fmla="val 338706"/>
            <a:gd name="adj3" fmla="val 19485783"/>
            <a:gd name="adj4" fmla="val 12575511"/>
            <a:gd name="adj5" fmla="val 32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658DB-CD50-43E8-A87D-0A8887531329}">
      <dsp:nvSpPr>
        <dsp:cNvPr id="0" name=""/>
        <dsp:cNvSpPr/>
      </dsp:nvSpPr>
      <dsp:spPr>
        <a:xfrm>
          <a:off x="3739308" y="904558"/>
          <a:ext cx="2220509" cy="8830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2013-2014 гг.</a:t>
          </a:r>
          <a:endParaRPr lang="ru-RU" sz="2900" kern="1200" dirty="0"/>
        </a:p>
      </dsp:txBody>
      <dsp:txXfrm>
        <a:off x="3739308" y="904558"/>
        <a:ext cx="2220509" cy="883023"/>
      </dsp:txXfrm>
    </dsp:sp>
    <dsp:sp modelId="{847F40ED-DA13-466D-9A15-3E449FB3267D}">
      <dsp:nvSpPr>
        <dsp:cNvPr id="0" name=""/>
        <dsp:cNvSpPr/>
      </dsp:nvSpPr>
      <dsp:spPr>
        <a:xfrm>
          <a:off x="6364333" y="1346070"/>
          <a:ext cx="2498073" cy="2060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Уменьшение ошибок по работе с кассой.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Контроль исключительных ситуаций.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Увеличение качества планирования.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Прием пластиковых карт.</a:t>
          </a:r>
          <a:endParaRPr lang="ru-RU" sz="1200" kern="1200" dirty="0"/>
        </a:p>
      </dsp:txBody>
      <dsp:txXfrm>
        <a:off x="6364333" y="1346070"/>
        <a:ext cx="2498073" cy="1618876"/>
      </dsp:txXfrm>
    </dsp:sp>
    <dsp:sp modelId="{EFE118D6-C9C4-4B10-9281-4C2CD06303F4}">
      <dsp:nvSpPr>
        <dsp:cNvPr id="0" name=""/>
        <dsp:cNvSpPr/>
      </dsp:nvSpPr>
      <dsp:spPr>
        <a:xfrm>
          <a:off x="6919460" y="2964946"/>
          <a:ext cx="2220509" cy="8830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2014-2015</a:t>
          </a:r>
          <a:endParaRPr lang="ru-RU" sz="2900" kern="1200" dirty="0"/>
        </a:p>
      </dsp:txBody>
      <dsp:txXfrm>
        <a:off x="6919460" y="2964946"/>
        <a:ext cx="2220509" cy="88302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6712F3-4283-49A7-A013-E6BCF53B4047}">
      <dsp:nvSpPr>
        <dsp:cNvPr id="0" name=""/>
        <dsp:cNvSpPr/>
      </dsp:nvSpPr>
      <dsp:spPr>
        <a:xfrm>
          <a:off x="0" y="181109"/>
          <a:ext cx="1463824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UX </a:t>
          </a:r>
          <a:r>
            <a:rPr lang="ru-RU" sz="1500" kern="1200" dirty="0" smtClean="0"/>
            <a:t>Операций</a:t>
          </a:r>
          <a:endParaRPr lang="ru-RU" sz="1500" kern="1200" dirty="0"/>
        </a:p>
      </dsp:txBody>
      <dsp:txXfrm>
        <a:off x="0" y="181109"/>
        <a:ext cx="1463824" cy="359774"/>
      </dsp:txXfrm>
    </dsp:sp>
    <dsp:sp modelId="{B99D0AB5-92DA-40F0-9B5B-F398C87B1F04}">
      <dsp:nvSpPr>
        <dsp:cNvPr id="0" name=""/>
        <dsp:cNvSpPr/>
      </dsp:nvSpPr>
      <dsp:spPr>
        <a:xfrm>
          <a:off x="0" y="584084"/>
          <a:ext cx="1463824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UX </a:t>
          </a:r>
          <a:r>
            <a:rPr lang="ru-RU" sz="1500" kern="1200" dirty="0" smtClean="0"/>
            <a:t>Маркетинга</a:t>
          </a:r>
          <a:endParaRPr lang="ru-RU" sz="1500" kern="1200" dirty="0"/>
        </a:p>
      </dsp:txBody>
      <dsp:txXfrm>
        <a:off x="0" y="584084"/>
        <a:ext cx="1463824" cy="359774"/>
      </dsp:txXfrm>
    </dsp:sp>
    <dsp:sp modelId="{BB7543A6-5A47-4B3C-9A22-B138F0877D96}">
      <dsp:nvSpPr>
        <dsp:cNvPr id="0" name=""/>
        <dsp:cNvSpPr/>
      </dsp:nvSpPr>
      <dsp:spPr>
        <a:xfrm>
          <a:off x="0" y="987059"/>
          <a:ext cx="1463824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UX </a:t>
          </a:r>
          <a:r>
            <a:rPr lang="ru-RU" sz="1500" kern="1200" dirty="0" smtClean="0"/>
            <a:t>ИТ</a:t>
          </a:r>
          <a:endParaRPr lang="ru-RU" sz="1500" kern="1200" dirty="0"/>
        </a:p>
      </dsp:txBody>
      <dsp:txXfrm>
        <a:off x="0" y="987059"/>
        <a:ext cx="1463824" cy="35977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6712F3-4283-49A7-A013-E6BCF53B4047}">
      <dsp:nvSpPr>
        <dsp:cNvPr id="0" name=""/>
        <dsp:cNvSpPr/>
      </dsp:nvSpPr>
      <dsp:spPr>
        <a:xfrm>
          <a:off x="0" y="5123"/>
          <a:ext cx="2880320" cy="360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Курьеры</a:t>
          </a:r>
          <a:endParaRPr lang="ru-RU" sz="1500" kern="1200" dirty="0"/>
        </a:p>
      </dsp:txBody>
      <dsp:txXfrm>
        <a:off x="0" y="5123"/>
        <a:ext cx="2880320" cy="360360"/>
      </dsp:txXfrm>
    </dsp:sp>
    <dsp:sp modelId="{B99D0AB5-92DA-40F0-9B5B-F398C87B1F04}">
      <dsp:nvSpPr>
        <dsp:cNvPr id="0" name=""/>
        <dsp:cNvSpPr/>
      </dsp:nvSpPr>
      <dsp:spPr>
        <a:xfrm>
          <a:off x="0" y="385644"/>
          <a:ext cx="2880320" cy="360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Сортировочный центр</a:t>
          </a:r>
          <a:endParaRPr lang="ru-RU" sz="1500" kern="1200" dirty="0"/>
        </a:p>
      </dsp:txBody>
      <dsp:txXfrm>
        <a:off x="0" y="385644"/>
        <a:ext cx="2880320" cy="360360"/>
      </dsp:txXfrm>
    </dsp:sp>
    <dsp:sp modelId="{BB7543A6-5A47-4B3C-9A22-B138F0877D96}">
      <dsp:nvSpPr>
        <dsp:cNvPr id="0" name=""/>
        <dsp:cNvSpPr/>
      </dsp:nvSpPr>
      <dsp:spPr>
        <a:xfrm>
          <a:off x="0" y="766163"/>
          <a:ext cx="2880320" cy="360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Контакт-центр </a:t>
          </a:r>
          <a:endParaRPr lang="ru-RU" sz="1500" kern="1200" dirty="0"/>
        </a:p>
      </dsp:txBody>
      <dsp:txXfrm>
        <a:off x="0" y="766163"/>
        <a:ext cx="2880320" cy="360360"/>
      </dsp:txXfrm>
    </dsp:sp>
    <dsp:sp modelId="{34C21A67-C0EF-4771-8A08-4F3D639D9A37}">
      <dsp:nvSpPr>
        <dsp:cNvPr id="0" name=""/>
        <dsp:cNvSpPr/>
      </dsp:nvSpPr>
      <dsp:spPr>
        <a:xfrm>
          <a:off x="0" y="1146683"/>
          <a:ext cx="2880320" cy="360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Требования законодательства</a:t>
          </a:r>
          <a:endParaRPr lang="ru-RU" sz="1500" kern="1200" dirty="0"/>
        </a:p>
      </dsp:txBody>
      <dsp:txXfrm>
        <a:off x="0" y="1146683"/>
        <a:ext cx="2880320" cy="36036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6712F3-4283-49A7-A013-E6BCF53B4047}">
      <dsp:nvSpPr>
        <dsp:cNvPr id="0" name=""/>
        <dsp:cNvSpPr/>
      </dsp:nvSpPr>
      <dsp:spPr>
        <a:xfrm>
          <a:off x="0" y="69892"/>
          <a:ext cx="5544616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UX </a:t>
          </a:r>
          <a:r>
            <a:rPr lang="ru-RU" sz="1900" kern="1200" dirty="0" smtClean="0"/>
            <a:t>Операций: </a:t>
          </a:r>
          <a:r>
            <a:rPr lang="ru-RU" sz="1900" kern="1200" dirty="0" smtClean="0"/>
            <a:t>точность</a:t>
          </a:r>
          <a:r>
            <a:rPr lang="ru-RU" sz="1900" kern="1200" dirty="0" smtClean="0"/>
            <a:t>, скорость, сохранность</a:t>
          </a:r>
          <a:endParaRPr lang="ru-RU" sz="1900" kern="1200" dirty="0"/>
        </a:p>
      </dsp:txBody>
      <dsp:txXfrm>
        <a:off x="0" y="69892"/>
        <a:ext cx="5544616" cy="455715"/>
      </dsp:txXfrm>
    </dsp:sp>
    <dsp:sp modelId="{FCEA0261-B4D9-4B9A-8C01-62EE3C4BED9F}">
      <dsp:nvSpPr>
        <dsp:cNvPr id="0" name=""/>
        <dsp:cNvSpPr/>
      </dsp:nvSpPr>
      <dsp:spPr>
        <a:xfrm>
          <a:off x="0" y="525607"/>
          <a:ext cx="5544616" cy="1297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42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Возможность менять окно доставки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Прогноз</a:t>
          </a:r>
          <a:endParaRPr lang="en-US" sz="15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Маленькое окно прогнозируемой доставки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Точность времени доставки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Скорость доставки</a:t>
          </a:r>
        </a:p>
      </dsp:txBody>
      <dsp:txXfrm>
        <a:off x="0" y="525607"/>
        <a:ext cx="5544616" cy="1297889"/>
      </dsp:txXfrm>
    </dsp:sp>
    <dsp:sp modelId="{B99D0AB5-92DA-40F0-9B5B-F398C87B1F04}">
      <dsp:nvSpPr>
        <dsp:cNvPr id="0" name=""/>
        <dsp:cNvSpPr/>
      </dsp:nvSpPr>
      <dsp:spPr>
        <a:xfrm>
          <a:off x="0" y="1823497"/>
          <a:ext cx="5544616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UX </a:t>
          </a:r>
          <a:r>
            <a:rPr lang="ru-RU" sz="1900" kern="1200" dirty="0" smtClean="0"/>
            <a:t>Маркетинга: </a:t>
          </a:r>
          <a:r>
            <a:rPr lang="ru-RU" sz="1900" kern="1200" dirty="0" err="1" smtClean="0"/>
            <a:t>персонализация</a:t>
          </a:r>
          <a:endParaRPr lang="ru-RU" sz="1900" kern="1200" dirty="0"/>
        </a:p>
      </dsp:txBody>
      <dsp:txXfrm>
        <a:off x="0" y="1823497"/>
        <a:ext cx="5544616" cy="455715"/>
      </dsp:txXfrm>
    </dsp:sp>
    <dsp:sp modelId="{DC3DA56C-BA68-47B1-A216-D0A29C56405C}">
      <dsp:nvSpPr>
        <dsp:cNvPr id="0" name=""/>
        <dsp:cNvSpPr/>
      </dsp:nvSpPr>
      <dsp:spPr>
        <a:xfrm>
          <a:off x="0" y="2279212"/>
          <a:ext cx="5544616" cy="1297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42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Дополнительные услуги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Возможность </a:t>
          </a:r>
          <a:r>
            <a:rPr lang="ru-RU" sz="1500" kern="1200" dirty="0" smtClean="0"/>
            <a:t>«</a:t>
          </a:r>
          <a:r>
            <a:rPr lang="ru-RU" sz="1500" kern="1200" dirty="0" err="1" smtClean="0"/>
            <a:t>дозаказа</a:t>
          </a:r>
          <a:r>
            <a:rPr lang="ru-RU" sz="1500" kern="1200" dirty="0" smtClean="0"/>
            <a:t>» </a:t>
          </a:r>
          <a:r>
            <a:rPr lang="ru-RU" sz="1500" kern="1200" dirty="0" smtClean="0"/>
            <a:t>услуг</a:t>
          </a:r>
          <a:endParaRPr lang="en-US" sz="15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Возможность выбора опций</a:t>
          </a:r>
          <a:endParaRPr lang="en-US" sz="15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Подтверждение информации фотографией</a:t>
          </a:r>
          <a:endParaRPr lang="en-US" sz="15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500" kern="1200" dirty="0" smtClean="0"/>
        </a:p>
      </dsp:txBody>
      <dsp:txXfrm>
        <a:off x="0" y="2279212"/>
        <a:ext cx="5544616" cy="1297889"/>
      </dsp:txXfrm>
    </dsp:sp>
    <dsp:sp modelId="{BB7543A6-5A47-4B3C-9A22-B138F0877D96}">
      <dsp:nvSpPr>
        <dsp:cNvPr id="0" name=""/>
        <dsp:cNvSpPr/>
      </dsp:nvSpPr>
      <dsp:spPr>
        <a:xfrm>
          <a:off x="0" y="3577102"/>
          <a:ext cx="5544616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UX </a:t>
          </a:r>
          <a:r>
            <a:rPr lang="ru-RU" sz="1900" kern="1200" dirty="0" smtClean="0"/>
            <a:t>ИТ: </a:t>
          </a:r>
          <a:r>
            <a:rPr lang="ru-RU" sz="1900" kern="1200" dirty="0" err="1" smtClean="0"/>
            <a:t>оркестрация</a:t>
          </a:r>
          <a:endParaRPr lang="ru-RU" sz="1900" kern="1200" dirty="0"/>
        </a:p>
      </dsp:txBody>
      <dsp:txXfrm>
        <a:off x="0" y="3577102"/>
        <a:ext cx="5544616" cy="455715"/>
      </dsp:txXfrm>
    </dsp:sp>
    <dsp:sp modelId="{A1FFD399-3511-435F-9767-A930CA01F3A8}">
      <dsp:nvSpPr>
        <dsp:cNvPr id="0" name=""/>
        <dsp:cNvSpPr/>
      </dsp:nvSpPr>
      <dsp:spPr>
        <a:xfrm>
          <a:off x="0" y="4032817"/>
          <a:ext cx="5544616" cy="1297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42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Получать консистентную информацию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Получать своевременную информацию</a:t>
          </a:r>
          <a:endParaRPr lang="en-US" sz="15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Единый взгляд на информацию</a:t>
          </a:r>
          <a:endParaRPr lang="en-US" sz="15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Единая интерпретация данных</a:t>
          </a:r>
          <a:endParaRPr lang="en-US" sz="15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500" kern="1200" dirty="0" smtClean="0"/>
        </a:p>
      </dsp:txBody>
      <dsp:txXfrm>
        <a:off x="0" y="4032817"/>
        <a:ext cx="5544616" cy="129788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AFB359-5706-4C0F-9A73-C718FFE6D3ED}">
      <dsp:nvSpPr>
        <dsp:cNvPr id="0" name=""/>
        <dsp:cNvSpPr/>
      </dsp:nvSpPr>
      <dsp:spPr>
        <a:xfrm>
          <a:off x="0" y="189498"/>
          <a:ext cx="5328591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Курьеры</a:t>
          </a:r>
          <a:endParaRPr lang="ru-RU" sz="1900" kern="1200" dirty="0"/>
        </a:p>
      </dsp:txBody>
      <dsp:txXfrm>
        <a:off x="0" y="189498"/>
        <a:ext cx="5328591" cy="455715"/>
      </dsp:txXfrm>
    </dsp:sp>
    <dsp:sp modelId="{63ECFD88-AAE7-4F77-BB2D-7CC58DA0732C}">
      <dsp:nvSpPr>
        <dsp:cNvPr id="0" name=""/>
        <dsp:cNvSpPr/>
      </dsp:nvSpPr>
      <dsp:spPr>
        <a:xfrm>
          <a:off x="0" y="645213"/>
          <a:ext cx="5328591" cy="1297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183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GPS-треки и планирование маршрута 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Контроль нахождения на адресе при вводе информации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Показатели работы курьера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Быстрый цикл уточнения информации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err="1" smtClean="0"/>
            <a:t>Шаблонизация</a:t>
          </a:r>
          <a:r>
            <a:rPr lang="ru-RU" sz="1500" kern="1200" dirty="0" smtClean="0"/>
            <a:t> доставки</a:t>
          </a:r>
          <a:endParaRPr lang="ru-RU" sz="1500" kern="1200" dirty="0"/>
        </a:p>
      </dsp:txBody>
      <dsp:txXfrm>
        <a:off x="0" y="645213"/>
        <a:ext cx="5328591" cy="1297889"/>
      </dsp:txXfrm>
    </dsp:sp>
    <dsp:sp modelId="{4C880586-BA74-4FFD-9857-50AC0D084A2A}">
      <dsp:nvSpPr>
        <dsp:cNvPr id="0" name=""/>
        <dsp:cNvSpPr/>
      </dsp:nvSpPr>
      <dsp:spPr>
        <a:xfrm>
          <a:off x="0" y="1943103"/>
          <a:ext cx="5328591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Сортировочный центр</a:t>
          </a:r>
          <a:endParaRPr lang="ru-RU" sz="1900" kern="1200" dirty="0"/>
        </a:p>
      </dsp:txBody>
      <dsp:txXfrm>
        <a:off x="0" y="1943103"/>
        <a:ext cx="5328591" cy="455715"/>
      </dsp:txXfrm>
    </dsp:sp>
    <dsp:sp modelId="{014587F3-0AC6-42A7-9F9F-833F131C8954}">
      <dsp:nvSpPr>
        <dsp:cNvPr id="0" name=""/>
        <dsp:cNvSpPr/>
      </dsp:nvSpPr>
      <dsp:spPr>
        <a:xfrm>
          <a:off x="0" y="2398818"/>
          <a:ext cx="5328591" cy="5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183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Параллельная выдача на маршрут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Сжимание операционного окна</a:t>
          </a:r>
          <a:endParaRPr lang="ru-RU" sz="1500" kern="1200" dirty="0"/>
        </a:p>
      </dsp:txBody>
      <dsp:txXfrm>
        <a:off x="0" y="2398818"/>
        <a:ext cx="5328591" cy="521122"/>
      </dsp:txXfrm>
    </dsp:sp>
    <dsp:sp modelId="{94C2FA44-3103-4392-8CE3-A0BF1E6573A9}">
      <dsp:nvSpPr>
        <dsp:cNvPr id="0" name=""/>
        <dsp:cNvSpPr/>
      </dsp:nvSpPr>
      <dsp:spPr>
        <a:xfrm>
          <a:off x="0" y="2919940"/>
          <a:ext cx="5328591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Контакт-центр</a:t>
          </a:r>
          <a:endParaRPr lang="ru-RU" sz="1900" kern="1200" dirty="0"/>
        </a:p>
      </dsp:txBody>
      <dsp:txXfrm>
        <a:off x="0" y="2919940"/>
        <a:ext cx="5328591" cy="455715"/>
      </dsp:txXfrm>
    </dsp:sp>
    <dsp:sp modelId="{262F088B-9CB1-40B8-9833-428F31B27019}">
      <dsp:nvSpPr>
        <dsp:cNvPr id="0" name=""/>
        <dsp:cNvSpPr/>
      </dsp:nvSpPr>
      <dsp:spPr>
        <a:xfrm>
          <a:off x="0" y="3375655"/>
          <a:ext cx="5328591" cy="78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183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Новые каналы оповещения курьеров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Новые каналы информирования операторов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Новые каналы информирования получателей</a:t>
          </a:r>
          <a:endParaRPr lang="ru-RU" sz="1500" kern="1200" dirty="0"/>
        </a:p>
      </dsp:txBody>
      <dsp:txXfrm>
        <a:off x="0" y="3375655"/>
        <a:ext cx="5328591" cy="786599"/>
      </dsp:txXfrm>
    </dsp:sp>
    <dsp:sp modelId="{BBDB611C-B54F-4B59-99D6-0573A06C1A18}">
      <dsp:nvSpPr>
        <dsp:cNvPr id="0" name=""/>
        <dsp:cNvSpPr/>
      </dsp:nvSpPr>
      <dsp:spPr>
        <a:xfrm>
          <a:off x="0" y="4162255"/>
          <a:ext cx="5328591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Требования законодательства</a:t>
          </a:r>
          <a:endParaRPr lang="ru-RU" sz="1900" kern="1200" dirty="0"/>
        </a:p>
      </dsp:txBody>
      <dsp:txXfrm>
        <a:off x="0" y="4162255"/>
        <a:ext cx="5328591" cy="455715"/>
      </dsp:txXfrm>
    </dsp:sp>
    <dsp:sp modelId="{EA518FDB-25A7-47F8-A87E-9B762CA0BE5C}">
      <dsp:nvSpPr>
        <dsp:cNvPr id="0" name=""/>
        <dsp:cNvSpPr/>
      </dsp:nvSpPr>
      <dsp:spPr>
        <a:xfrm>
          <a:off x="0" y="4617970"/>
          <a:ext cx="5328591" cy="5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183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ФЗ 103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Уменьшились ошибки в чеке</a:t>
          </a:r>
        </a:p>
      </dsp:txBody>
      <dsp:txXfrm>
        <a:off x="0" y="4617970"/>
        <a:ext cx="5328591" cy="521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0"/>
          </a:xfrm>
          <a:prstGeom prst="rect">
            <a:avLst/>
          </a:prstGeom>
        </p:spPr>
        <p:txBody>
          <a:bodyPr vert="horz" lIns="95509" tIns="47755" rIns="95509" bIns="4775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511730"/>
          </a:xfrm>
          <a:prstGeom prst="rect">
            <a:avLst/>
          </a:prstGeom>
        </p:spPr>
        <p:txBody>
          <a:bodyPr vert="horz" lIns="95509" tIns="47755" rIns="95509" bIns="4775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940EEEA-57B2-43DF-BA3B-7FDD6B145AC4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9" tIns="47755" rIns="95509" bIns="4775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48" y="4861442"/>
            <a:ext cx="5681980" cy="4605576"/>
          </a:xfrm>
          <a:prstGeom prst="rect">
            <a:avLst/>
          </a:prstGeom>
        </p:spPr>
        <p:txBody>
          <a:bodyPr vert="horz" lIns="95509" tIns="47755" rIns="95509" bIns="4775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9"/>
            <a:ext cx="3077739" cy="511730"/>
          </a:xfrm>
          <a:prstGeom prst="rect">
            <a:avLst/>
          </a:prstGeom>
        </p:spPr>
        <p:txBody>
          <a:bodyPr vert="horz" lIns="95509" tIns="47755" rIns="95509" bIns="4775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093" y="9721109"/>
            <a:ext cx="3077739" cy="511730"/>
          </a:xfrm>
          <a:prstGeom prst="rect">
            <a:avLst/>
          </a:prstGeom>
        </p:spPr>
        <p:txBody>
          <a:bodyPr vert="horz" lIns="95509" tIns="47755" rIns="95509" bIns="4775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2D3A366-1FA7-4B0B-A2A9-678C22FD7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3270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3A366-1FA7-4B0B-A2A9-678C22FD7206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3A366-1FA7-4B0B-A2A9-678C22FD7206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TODO:</a:t>
            </a:r>
            <a:r>
              <a:rPr lang="en-US" baseline="0" dirty="0" smtClean="0"/>
              <a:t> 2015 </a:t>
            </a:r>
            <a:r>
              <a:rPr lang="ru-RU" baseline="0" dirty="0" smtClean="0"/>
              <a:t>год</a:t>
            </a:r>
          </a:p>
          <a:p>
            <a:endParaRPr lang="ru-RU" baseline="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2010 год. Внедрение мобильного приложения для курьеров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B2B.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год. Внедрение мобильного приложения для курьеров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B2C.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Начало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работы по услуге с фотографией документов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</a:t>
            </a:r>
            <a:r>
              <a:rPr lang="ru-RU" b="1" dirty="0" smtClean="0">
                <a:cs typeface="+mn-cs"/>
              </a:rPr>
              <a:t>4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год. Внедрение мобильного приложения для работы с мобильной кассой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.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Тиражирование </a:t>
            </a:r>
            <a:r>
              <a:rPr lang="ru-RU" b="1" noProof="0" dirty="0" smtClean="0">
                <a:cs typeface="+mn-cs"/>
              </a:rPr>
              <a:t>решения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на всю </a:t>
            </a:r>
            <a:r>
              <a:rPr lang="ru-RU" b="1" dirty="0" smtClean="0">
                <a:cs typeface="+mn-cs"/>
              </a:rPr>
              <a:t>Р</a:t>
            </a: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оссию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3A366-1FA7-4B0B-A2A9-678C22FD720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Мгновенное уточнение информации - </a:t>
            </a:r>
            <a:r>
              <a:rPr lang="en-US" dirty="0" err="1" smtClean="0"/>
              <a:t>Undel</a:t>
            </a:r>
            <a:endParaRPr lang="ru-RU" dirty="0" smtClean="0"/>
          </a:p>
          <a:p>
            <a:r>
              <a:rPr lang="ru-RU" dirty="0" smtClean="0"/>
              <a:t>Качество планирования</a:t>
            </a:r>
            <a:r>
              <a:rPr lang="ru-RU" baseline="0" dirty="0" smtClean="0"/>
              <a:t> ==</a:t>
            </a:r>
            <a:r>
              <a:rPr lang="ru-RU" dirty="0" smtClean="0"/>
              <a:t> гибкие зоны</a:t>
            </a:r>
          </a:p>
          <a:p>
            <a:pPr>
              <a:buFont typeface="Courier New" pitchFamily="49" charset="0"/>
              <a:buChar char="o"/>
            </a:pPr>
            <a:r>
              <a:rPr lang="ru-RU" sz="1200" dirty="0" smtClean="0">
                <a:cs typeface="Arial" pitchFamily="34" charset="0"/>
              </a:rPr>
              <a:t> Сложность в приеме суммы </a:t>
            </a:r>
            <a:r>
              <a:rPr lang="ru-RU" sz="1200" b="1" dirty="0" smtClean="0">
                <a:cs typeface="Arial" pitchFamily="34" charset="0"/>
              </a:rPr>
              <a:t>«единым куском»</a:t>
            </a:r>
            <a:r>
              <a:rPr lang="en-US" sz="1200" dirty="0" smtClean="0">
                <a:cs typeface="Arial" pitchFamily="34" charset="0"/>
              </a:rPr>
              <a:t>: </a:t>
            </a:r>
          </a:p>
          <a:p>
            <a:r>
              <a:rPr lang="ru-RU" sz="1200" dirty="0" smtClean="0">
                <a:cs typeface="Arial" pitchFamily="34" charset="0"/>
              </a:rPr>
              <a:t>определяется составной структурой платежа из 5 секций</a:t>
            </a:r>
            <a:r>
              <a:rPr lang="en-US" sz="1200" dirty="0" smtClean="0">
                <a:cs typeface="Arial" pitchFamily="34" charset="0"/>
              </a:rPr>
              <a:t> - </a:t>
            </a:r>
            <a:r>
              <a:rPr lang="ru-RU" sz="1200" dirty="0" err="1" smtClean="0">
                <a:cs typeface="Arial" pitchFamily="34" charset="0"/>
              </a:rPr>
              <a:t>наложка</a:t>
            </a:r>
            <a:r>
              <a:rPr lang="ru-RU" sz="1200" dirty="0" smtClean="0">
                <a:cs typeface="Arial" pitchFamily="34" charset="0"/>
              </a:rPr>
              <a:t>, доставка, страхование, сбор и факторинг – транзакция должна сопровождаться сервисной информацией о структуре платежа по специализированным идентификаторам для последующей аналитики в реестрах платежей.</a:t>
            </a:r>
          </a:p>
          <a:p>
            <a:endParaRPr lang="ru-RU" sz="1200" dirty="0" smtClean="0"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b="1" dirty="0" smtClean="0">
                <a:cs typeface="Arial" pitchFamily="34" charset="0"/>
              </a:rPr>
              <a:t>Автоматизация</a:t>
            </a:r>
            <a:r>
              <a:rPr lang="ru-RU" sz="1200" dirty="0" smtClean="0">
                <a:cs typeface="Arial" pitchFamily="34" charset="0"/>
              </a:rPr>
              <a:t> – формирование новых специфических требований</a:t>
            </a:r>
            <a:r>
              <a:rPr lang="en-US" sz="1200" dirty="0" smtClean="0">
                <a:cs typeface="Arial" pitchFamily="34" charset="0"/>
              </a:rPr>
              <a:t>: </a:t>
            </a:r>
            <a:endParaRPr lang="ru-RU" sz="1200" dirty="0" smtClean="0"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1200" dirty="0" smtClean="0">
                <a:cs typeface="Arial" pitchFamily="34" charset="0"/>
              </a:rPr>
              <a:t> разработка и интеграция системы учета и обработки платежей, сопряжение с 1С и распределение сумм по специализированным счетам в соответствии с секциями платежа, </a:t>
            </a:r>
            <a:r>
              <a:rPr lang="ru-RU" sz="1200" dirty="0" err="1" smtClean="0">
                <a:cs typeface="Arial" pitchFamily="34" charset="0"/>
              </a:rPr>
              <a:t>биллинг</a:t>
            </a:r>
            <a:r>
              <a:rPr lang="ru-RU" sz="1200" dirty="0" smtClean="0">
                <a:cs typeface="Arial" pitchFamily="34" charset="0"/>
              </a:rPr>
              <a:t> и формирование отчетности</a:t>
            </a:r>
          </a:p>
          <a:p>
            <a:pPr>
              <a:buFontTx/>
              <a:buChar char="-"/>
            </a:pPr>
            <a:r>
              <a:rPr lang="ru-RU" sz="1200" dirty="0" smtClean="0">
                <a:cs typeface="Arial" pitchFamily="34" charset="0"/>
              </a:rPr>
              <a:t> разработка и интеграция функционального приложения курьера с платежным приложением </a:t>
            </a:r>
            <a:r>
              <a:rPr lang="ru-RU" sz="1200" dirty="0" err="1" smtClean="0">
                <a:cs typeface="Arial" pitchFamily="34" charset="0"/>
              </a:rPr>
              <a:t>эквайера</a:t>
            </a:r>
            <a:r>
              <a:rPr lang="ru-RU" sz="1200" dirty="0" smtClean="0">
                <a:cs typeface="Arial" pitchFamily="34" charset="0"/>
              </a:rPr>
              <a:t>, включая доработку по специализированным требованиям на стороне </a:t>
            </a:r>
            <a:r>
              <a:rPr lang="ru-RU" sz="1200" dirty="0" err="1" smtClean="0">
                <a:cs typeface="Arial" pitchFamily="34" charset="0"/>
              </a:rPr>
              <a:t>эквайера</a:t>
            </a:r>
            <a:endParaRPr lang="ru-RU" sz="1200" dirty="0" smtClean="0"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1200" dirty="0" smtClean="0">
                <a:cs typeface="Arial" pitchFamily="34" charset="0"/>
              </a:rPr>
              <a:t>формирование специфических требований к интерфейсу Личного кабинета (иерархическая структура, распределение прав доступа), специфических требований по предоставлению и выгрузке реестров платежей</a:t>
            </a:r>
          </a:p>
          <a:p>
            <a:endParaRPr lang="en-US" sz="1200" dirty="0" smtClean="0"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1200" dirty="0" smtClean="0">
                <a:cs typeface="Arial" pitchFamily="34" charset="0"/>
              </a:rPr>
              <a:t> </a:t>
            </a:r>
            <a:r>
              <a:rPr lang="ru-RU" sz="1200" b="1" dirty="0" smtClean="0">
                <a:cs typeface="Arial" pitchFamily="34" charset="0"/>
              </a:rPr>
              <a:t>Инфраструктурная интеграция </a:t>
            </a:r>
            <a:r>
              <a:rPr lang="ru-RU" sz="1200" dirty="0" smtClean="0">
                <a:cs typeface="Arial" pitchFamily="34" charset="0"/>
              </a:rPr>
              <a:t>в территориально-распределенную филиальную сеть компании</a:t>
            </a:r>
            <a:r>
              <a:rPr lang="en-US" sz="1200" dirty="0" smtClean="0">
                <a:cs typeface="Arial" pitchFamily="34" charset="0"/>
              </a:rPr>
              <a:t>: </a:t>
            </a:r>
            <a:endParaRPr lang="ru-RU" sz="1200" dirty="0" smtClean="0"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1200" dirty="0" smtClean="0">
                <a:cs typeface="Arial" pitchFamily="34" charset="0"/>
              </a:rPr>
              <a:t>распределение и логистика маркированного оборудования (не нарушая иерархию  и структуру ЛК) по филиалам сети</a:t>
            </a:r>
          </a:p>
          <a:p>
            <a:pPr>
              <a:buFontTx/>
              <a:buChar char="-"/>
            </a:pPr>
            <a:r>
              <a:rPr lang="ru-RU" sz="1200" dirty="0" smtClean="0">
                <a:cs typeface="Arial" pitchFamily="34" charset="0"/>
              </a:rPr>
              <a:t> создание специализированного учебного курса и проведение удаленного обучения сотрудников филиалов сети и курьеров</a:t>
            </a:r>
          </a:p>
          <a:p>
            <a:pPr>
              <a:buFontTx/>
              <a:buChar char="-"/>
            </a:pPr>
            <a:r>
              <a:rPr lang="ru-RU" sz="1200" dirty="0" smtClean="0">
                <a:cs typeface="Arial" pitchFamily="34" charset="0"/>
              </a:rPr>
              <a:t> поддержка работоспособности как целой системы, так и поддержка курьера и покупателя в момент совершения платежа</a:t>
            </a:r>
          </a:p>
          <a:p>
            <a:pPr>
              <a:buFontTx/>
              <a:buChar char="-"/>
            </a:pPr>
            <a:r>
              <a:rPr lang="ru-RU" sz="1200" dirty="0" smtClean="0">
                <a:cs typeface="Arial" pitchFamily="34" charset="0"/>
              </a:rPr>
              <a:t> комплекс организационных изменений в регламентах бизнес-процессов и операций</a:t>
            </a:r>
            <a:endParaRPr lang="ru-RU" dirty="0" smtClean="0">
              <a:cs typeface="Arial" pitchFamily="34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2010-2013 гг.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Ускорение выдачи и приема груза.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Разгрузка контактного - центра.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Контроль перемещений водителей.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«Мгновенное» уточнение информации.  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Возросшее качество сборов.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2013-2014 гг.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Новая услуга по доставке кредитных карт и передаче фотографий документов </a:t>
            </a:r>
            <a:r>
              <a:rPr lang="ru-RU" sz="1200" dirty="0" err="1" smtClean="0"/>
              <a:t>онлайн</a:t>
            </a:r>
            <a:r>
              <a:rPr lang="ru-RU" sz="1200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Возросшее качество оказания дополнительных услуг.</a:t>
            </a:r>
          </a:p>
          <a:p>
            <a:endParaRPr lang="ru-RU" dirty="0" smtClean="0"/>
          </a:p>
          <a:p>
            <a:r>
              <a:rPr lang="ru-RU" dirty="0" smtClean="0"/>
              <a:t>2014 г.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Уменьшение ошибок по работе с кассой.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Контроль курьеров по всей России.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Увеличение качества планирования.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3A366-1FA7-4B0B-A2A9-678C22FD720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3A366-1FA7-4B0B-A2A9-678C22FD720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 userDrawn="1"/>
        </p:nvSpPr>
        <p:spPr>
          <a:xfrm>
            <a:off x="500063" y="6357938"/>
            <a:ext cx="7715250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rgbClr val="FF0000"/>
                </a:solidFill>
              </a:rPr>
              <a:t>+7</a:t>
            </a:r>
            <a:r>
              <a:rPr lang="ru-RU" sz="900" b="1" dirty="0">
                <a:solidFill>
                  <a:srgbClr val="FF0000"/>
                </a:solidFill>
              </a:rPr>
              <a:t> </a:t>
            </a:r>
            <a:r>
              <a:rPr lang="en-US" sz="900" b="1" dirty="0">
                <a:solidFill>
                  <a:srgbClr val="FF0000"/>
                </a:solidFill>
              </a:rPr>
              <a:t>(800)</a:t>
            </a:r>
            <a:r>
              <a:rPr lang="ru-RU" sz="900" b="1" dirty="0">
                <a:solidFill>
                  <a:srgbClr val="FF0000"/>
                </a:solidFill>
              </a:rPr>
              <a:t> </a:t>
            </a:r>
            <a:r>
              <a:rPr lang="en-US" sz="900" b="1" dirty="0">
                <a:solidFill>
                  <a:srgbClr val="FF0000"/>
                </a:solidFill>
              </a:rPr>
              <a:t>555 54</a:t>
            </a:r>
            <a:r>
              <a:rPr lang="ru-RU" sz="900" b="1" dirty="0">
                <a:solidFill>
                  <a:srgbClr val="FF0000"/>
                </a:solidFill>
              </a:rPr>
              <a:t> </a:t>
            </a:r>
            <a:r>
              <a:rPr lang="en-US" sz="900" b="1" dirty="0">
                <a:solidFill>
                  <a:srgbClr val="FF0000"/>
                </a:solidFill>
              </a:rPr>
              <a:t>45                                                                                                                                                                                         www.spsr.ru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7844" y="162352"/>
            <a:ext cx="7286644" cy="42862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>
            <a:normAutofit/>
          </a:bodyPr>
          <a:lstStyle>
            <a:lvl1pPr marL="0" indent="0">
              <a:defRPr sz="1800" b="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84D5279-2F86-4756-9383-0774964EE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 userDrawn="1"/>
        </p:nvSpPr>
        <p:spPr>
          <a:xfrm>
            <a:off x="500063" y="6357938"/>
            <a:ext cx="7715250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rgbClr val="FF0000"/>
                </a:solidFill>
              </a:rPr>
              <a:t>+7</a:t>
            </a:r>
            <a:r>
              <a:rPr lang="ru-RU" sz="900" b="1" dirty="0">
                <a:solidFill>
                  <a:srgbClr val="FF0000"/>
                </a:solidFill>
              </a:rPr>
              <a:t> </a:t>
            </a:r>
            <a:r>
              <a:rPr lang="en-US" sz="900" b="1" dirty="0">
                <a:solidFill>
                  <a:srgbClr val="FF0000"/>
                </a:solidFill>
              </a:rPr>
              <a:t>(800)</a:t>
            </a:r>
            <a:r>
              <a:rPr lang="ru-RU" sz="900" b="1" dirty="0">
                <a:solidFill>
                  <a:srgbClr val="FF0000"/>
                </a:solidFill>
              </a:rPr>
              <a:t> </a:t>
            </a:r>
            <a:r>
              <a:rPr lang="en-US" sz="900" b="1" dirty="0">
                <a:solidFill>
                  <a:srgbClr val="FF0000"/>
                </a:solidFill>
              </a:rPr>
              <a:t>555 54</a:t>
            </a:r>
            <a:r>
              <a:rPr lang="ru-RU" sz="900" b="1" dirty="0">
                <a:solidFill>
                  <a:srgbClr val="FF0000"/>
                </a:solidFill>
              </a:rPr>
              <a:t> </a:t>
            </a:r>
            <a:r>
              <a:rPr lang="en-US" sz="900" b="1" dirty="0">
                <a:solidFill>
                  <a:srgbClr val="FF0000"/>
                </a:solidFill>
              </a:rPr>
              <a:t>45                                                                                                                                                                                         www.spsr.ru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 baseline="0">
                <a:solidFill>
                  <a:schemeClr val="tx1"/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sz="half" idx="14"/>
          </p:nvPr>
        </p:nvSpPr>
        <p:spPr>
          <a:xfrm>
            <a:off x="4605366" y="1606296"/>
            <a:ext cx="4038600" cy="4525963"/>
          </a:xfrm>
        </p:spPr>
        <p:txBody>
          <a:bodyPr/>
          <a:lstStyle>
            <a:lvl1pPr>
              <a:defRPr sz="1800" baseline="0">
                <a:solidFill>
                  <a:schemeClr val="tx1"/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857356" y="142852"/>
            <a:ext cx="7286644" cy="428628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8B9B614-5587-4D8E-8F03-DBF465F2B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>
          <a:xfrm>
            <a:off x="0" y="2214563"/>
            <a:ext cx="9144000" cy="500062"/>
          </a:xfrm>
          <a:prstGeom prst="rect">
            <a:avLst/>
          </a:prstGeom>
          <a:noFill/>
        </p:spPr>
        <p:txBody>
          <a:bodyPr anchor="ctr">
            <a:normAutofit fontScale="55000" lnSpcReduction="20000"/>
          </a:bodyPr>
          <a:lstStyle>
            <a:lvl1pPr algn="ctr">
              <a:defRPr sz="2400" b="1" i="0" baseline="0"/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b="0" dirty="0" smtClean="0">
                <a:solidFill>
                  <a:schemeClr val="bg1"/>
                </a:solidFill>
                <a:ea typeface="+mj-ea"/>
                <a:cs typeface="+mj-cs"/>
              </a:rPr>
              <a:t>Подзаголовок</a:t>
            </a:r>
            <a:r>
              <a:rPr lang="ru-RU" dirty="0" smtClean="0">
                <a:solidFill>
                  <a:schemeClr val="bg1"/>
                </a:solidFill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bg1"/>
                </a:solidFill>
                <a:ea typeface="+mj-ea"/>
                <a:cs typeface="+mj-cs"/>
              </a:rPr>
            </a:br>
            <a:endParaRPr lang="ru-RU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F288357-43AE-4587-BE94-A515EA294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Рисунок 7" descr="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191125" y="3516313"/>
            <a:ext cx="3952875" cy="334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-32" y="2214554"/>
            <a:ext cx="9144032" cy="50006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>
              <a:defRPr sz="2400" b="1" i="0"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Подзаголовок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86777" y="6356352"/>
            <a:ext cx="400024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0C3BC6-A40C-4155-9576-DC5A092BCE89}" type="slidenum">
              <a:rPr lang="ru-RU" b="1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b="1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77844" y="162352"/>
            <a:ext cx="7286644" cy="42862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928688" y="0"/>
            <a:ext cx="8215312" cy="8366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ru-RU" smtClean="0"/>
              <a:t>Образец заголовка</a:t>
            </a:r>
          </a:p>
          <a:p>
            <a:pPr lvl="1"/>
            <a:endParaRPr lang="ru-RU" smtClean="0"/>
          </a:p>
          <a:p>
            <a:pPr lvl="2"/>
            <a:r>
              <a:rPr lang="ru-RU" smtClean="0"/>
              <a:t>Второй уровень</a:t>
            </a:r>
          </a:p>
          <a:p>
            <a:pPr lvl="3"/>
            <a:r>
              <a:rPr lang="ru-RU" smtClean="0"/>
              <a:t>Третий уровень</a:t>
            </a:r>
          </a:p>
          <a:p>
            <a:pPr lvl="4"/>
            <a:r>
              <a:rPr lang="ru-RU" smtClean="0"/>
              <a:t>Четвертый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86750" y="6356350"/>
            <a:ext cx="400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EurofontMediumC" pitchFamily="2" charset="0"/>
                <a:cs typeface="+mn-cs"/>
              </a:defRPr>
            </a:lvl1pPr>
          </a:lstStyle>
          <a:p>
            <a:pPr>
              <a:defRPr/>
            </a:pPr>
            <a:fld id="{94EA2731-05D2-4DBB-AB0F-9247965320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500063" y="6357938"/>
            <a:ext cx="8215312" cy="1587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500063" y="6357938"/>
            <a:ext cx="7715250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rgbClr val="FF0000"/>
                </a:solidFill>
              </a:rPr>
              <a:t>+7</a:t>
            </a:r>
            <a:r>
              <a:rPr lang="ru-RU" sz="900" b="1" dirty="0">
                <a:solidFill>
                  <a:srgbClr val="FF0000"/>
                </a:solidFill>
              </a:rPr>
              <a:t> </a:t>
            </a:r>
            <a:r>
              <a:rPr lang="en-US" sz="900" b="1" dirty="0">
                <a:solidFill>
                  <a:srgbClr val="FF0000"/>
                </a:solidFill>
              </a:rPr>
              <a:t>(800)</a:t>
            </a:r>
            <a:r>
              <a:rPr lang="ru-RU" sz="900" b="1" dirty="0">
                <a:solidFill>
                  <a:srgbClr val="FF0000"/>
                </a:solidFill>
              </a:rPr>
              <a:t> </a:t>
            </a:r>
            <a:r>
              <a:rPr lang="en-US" sz="900" b="1" dirty="0">
                <a:solidFill>
                  <a:srgbClr val="FF0000"/>
                </a:solidFill>
              </a:rPr>
              <a:t>555 54</a:t>
            </a:r>
            <a:r>
              <a:rPr lang="ru-RU" sz="900" b="1" dirty="0">
                <a:solidFill>
                  <a:srgbClr val="FF0000"/>
                </a:solidFill>
              </a:rPr>
              <a:t> </a:t>
            </a:r>
            <a:r>
              <a:rPr lang="en-US" sz="900" b="1" dirty="0">
                <a:solidFill>
                  <a:srgbClr val="FF0000"/>
                </a:solidFill>
              </a:rPr>
              <a:t>45                                                                                                                                                                                         www.spsr.ru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1031" name="Рисунок 11" descr="logo_2.pn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69227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5" r:id="rId5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kern="1200">
          <a:solidFill>
            <a:schemeClr val="bg1"/>
          </a:solidFill>
          <a:latin typeface="Arial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000" b="1" kern="1200">
          <a:solidFill>
            <a:srgbClr val="FF0000"/>
          </a:solidFill>
          <a:latin typeface="Arial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b="1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21" Type="http://schemas.openxmlformats.org/officeDocument/2006/relationships/image" Target="../media/image39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" Type="http://schemas.openxmlformats.org/officeDocument/2006/relationships/hyperlink" Target="http://www.marykay.ru/" TargetMode="Externa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24" Type="http://schemas.openxmlformats.org/officeDocument/2006/relationships/image" Target="../media/image42.jpeg"/><Relationship Id="rId5" Type="http://schemas.openxmlformats.org/officeDocument/2006/relationships/image" Target="../media/image23.png"/><Relationship Id="rId15" Type="http://schemas.openxmlformats.org/officeDocument/2006/relationships/image" Target="../media/image33.jpeg"/><Relationship Id="rId23" Type="http://schemas.openxmlformats.org/officeDocument/2006/relationships/image" Target="../media/image41.png"/><Relationship Id="rId10" Type="http://schemas.openxmlformats.org/officeDocument/2006/relationships/image" Target="../media/image28.jpeg"/><Relationship Id="rId19" Type="http://schemas.openxmlformats.org/officeDocument/2006/relationships/image" Target="../media/image37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Relationship Id="rId14" Type="http://schemas.openxmlformats.org/officeDocument/2006/relationships/image" Target="../media/image32.jpeg"/><Relationship Id="rId22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maishev_py@spsr.ru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9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8.png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11.png"/><Relationship Id="rId7" Type="http://schemas.openxmlformats.org/officeDocument/2006/relationships/image" Target="../media/image5.jpeg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diagramColors" Target="../diagrams/colors2.xml"/><Relationship Id="rId5" Type="http://schemas.openxmlformats.org/officeDocument/2006/relationships/image" Target="../media/image13.jpe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12.png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4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484784"/>
            <a:ext cx="9144000" cy="3214687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PC Week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«</a:t>
            </a:r>
            <a:r>
              <a:rPr lang="ru-RU" sz="3200" b="1" dirty="0" err="1" smtClean="0">
                <a:solidFill>
                  <a:schemeClr val="bg1"/>
                </a:solidFill>
              </a:rPr>
              <a:t>Russian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Enterprise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Mobility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Summit</a:t>
            </a:r>
            <a:r>
              <a:rPr lang="ru-RU" sz="3200" b="1" dirty="0" smtClean="0">
                <a:solidFill>
                  <a:schemeClr val="bg1"/>
                </a:solidFill>
              </a:rPr>
              <a:t>» 2015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1428750"/>
            <a:ext cx="9144000" cy="271462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defRPr sz="2400" b="1" i="0" baseline="0"/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5085184"/>
            <a:ext cx="4032448" cy="584775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Маишев Петр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427984" y="1268760"/>
            <a:ext cx="40386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Возможность точно знать  время приезда курьера;</a:t>
            </a:r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Синергия мобильного приложения для клиентов и мобильного приложения </a:t>
            </a:r>
            <a:r>
              <a:rPr lang="ru-RU" dirty="0" smtClean="0"/>
              <a:t>курьера;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Управление по событиям</a:t>
            </a:r>
            <a:endParaRPr lang="ru-RU" dirty="0"/>
          </a:p>
        </p:txBody>
      </p:sp>
      <p:pic>
        <p:nvPicPr>
          <p:cNvPr id="6" name="Содержимое 5" descr="наша машина.jpg"/>
          <p:cNvPicPr>
            <a:picLocks noGrp="1" noChangeAspect="1"/>
          </p:cNvPicPr>
          <p:nvPr>
            <p:ph sz="half" idx="14"/>
          </p:nvPr>
        </p:nvPicPr>
        <p:blipFill>
          <a:blip r:embed="rId3"/>
          <a:stretch>
            <a:fillRect/>
          </a:stretch>
        </p:blipFill>
        <p:spPr>
          <a:xfrm>
            <a:off x="467544" y="1052737"/>
            <a:ext cx="3456384" cy="175938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6" y="142852"/>
            <a:ext cx="7179140" cy="428628"/>
          </a:xfrm>
        </p:spPr>
        <p:txBody>
          <a:bodyPr/>
          <a:lstStyle/>
          <a:p>
            <a:pPr algn="r"/>
            <a:r>
              <a:rPr lang="ru-RU" sz="2400" b="1" dirty="0" smtClean="0"/>
              <a:t>Дальнейшие планы</a:t>
            </a:r>
            <a:endParaRPr lang="ru-RU" sz="2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8B9B614-5587-4D8E-8F03-DBF465F2BFB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7" name="Рисунок 6" descr="мобильные приложения для курьеро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4293096"/>
            <a:ext cx="3347864" cy="1881444"/>
          </a:xfrm>
          <a:prstGeom prst="rect">
            <a:avLst/>
          </a:prstGeom>
        </p:spPr>
      </p:pic>
      <p:pic>
        <p:nvPicPr>
          <p:cNvPr id="9" name="Рисунок 8" descr="шаблонизация доставки 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2924944"/>
            <a:ext cx="2487276" cy="33617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278532" cy="428628"/>
          </a:xfrm>
        </p:spPr>
        <p:txBody>
          <a:bodyPr/>
          <a:lstStyle/>
          <a:p>
            <a:pPr algn="r"/>
            <a:r>
              <a:rPr lang="ru-RU" b="1" dirty="0" smtClean="0">
                <a:cs typeface="Arial" pitchFamily="34" charset="0"/>
              </a:rPr>
              <a:t>Нам доверяют:</a:t>
            </a:r>
            <a:endParaRPr lang="ru-RU" b="1" dirty="0">
              <a:cs typeface="Arial" pitchFamily="34" charset="0"/>
            </a:endParaRPr>
          </a:p>
        </p:txBody>
      </p:sp>
      <p:pic>
        <p:nvPicPr>
          <p:cNvPr id="8" name="Picture 39" descr="В начало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800" y="2636912"/>
            <a:ext cx="165735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0" descr="Yves Rocher (Ив Роше)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944" y="3140968"/>
            <a:ext cx="879844" cy="85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3728" y="2903958"/>
            <a:ext cx="1440160" cy="119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67238" y="362585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56" descr="https://encrypted-tbn1.gstatic.com/images?q=tbn:ANd9GcRdxEykndudWdFKZNx-T_TT8EuT7jWPSjqFffB40c7gLJmj5NI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3928" y="1124744"/>
            <a:ext cx="131603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61" descr="8bbe181d6eec839b7d43913f7a1dee32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9552" y="2492896"/>
            <a:ext cx="107156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Рисунок 63" descr="13390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32040" y="2348880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62" descr="https://encrypted-tbn1.gstatic.com/images?q=tbn:ANd9GcQXfHdMEYOY31SzPwjZ2MtDA4BjL_MaYbwKjk_BhetJyhpgd-0m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36096" y="3789040"/>
            <a:ext cx="157162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70" descr="https://encrypted-tbn2.gstatic.com/images?q=tbn:ANd9GcSAr6uO3kxzwJJC_x6NvdpaLIjwt-jrGYrylEjVOBTUheIfPOdRC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52320" y="1916832"/>
            <a:ext cx="12763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80" descr="https://encrypted-tbn2.gstatic.com/images?q=tbn:ANd9GcSyA6X4MuZQtAnRjeY8yicuHwV69-wMpdHSZYIQNIs1ergC7Dt6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92080" y="3068960"/>
            <a:ext cx="13636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" descr="http://blogs-images.forbes.com/tomiogeron/files/2013/02/groupon-logo11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99592" y="5203960"/>
            <a:ext cx="2016224" cy="88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16" descr="http://marbellafashionista.files.wordpress.com/2011/03/oysho-logo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31840" y="4365104"/>
            <a:ext cx="1500188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4" descr="http://chumlo.com/images%20web/moda/Massimo-Dutti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148064" y="4653136"/>
            <a:ext cx="207168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6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139952" y="5301208"/>
            <a:ext cx="14398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Рисунок 38" descr="logo-otto.jp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596336" y="4869160"/>
            <a:ext cx="1254249" cy="54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39552" y="3789040"/>
            <a:ext cx="19081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15" descr="mamsy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948264" y="3140968"/>
            <a:ext cx="147955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7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372200" y="5085184"/>
            <a:ext cx="1169988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10" descr="http://excash24.com/wp-content/uploads/5d8887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331640" y="1052736"/>
            <a:ext cx="1928813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4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076056" y="1916832"/>
            <a:ext cx="208756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6" name="Picture 2" descr="C:\Documents and Settings\morozova_lv\Рабочий стол\logomain.pn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380312" y="2924944"/>
            <a:ext cx="1428750" cy="742950"/>
          </a:xfrm>
          <a:prstGeom prst="rect">
            <a:avLst/>
          </a:prstGeom>
          <a:noFill/>
        </p:spPr>
      </p:pic>
      <p:pic>
        <p:nvPicPr>
          <p:cNvPr id="144387" name="Picture 3" descr="C:\Documents and Settings\morozova_lv\Рабочий стол\i.jp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6084168" y="836712"/>
            <a:ext cx="2857500" cy="90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0311" y="2636912"/>
            <a:ext cx="4734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221088"/>
            <a:ext cx="24994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Маишев Петр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  <a:hlinkClick r:id="rId2"/>
              </a:rPr>
              <a:t>maishev_py@spsr.ru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924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56"/>
          <p:cNvGrpSpPr/>
          <p:nvPr/>
        </p:nvGrpSpPr>
        <p:grpSpPr bwMode="gray">
          <a:xfrm>
            <a:off x="6732240" y="1196752"/>
            <a:ext cx="1944215" cy="5041983"/>
            <a:chOff x="5518546" y="1555750"/>
            <a:chExt cx="2427288" cy="429260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7" name="Freeform 147"/>
            <p:cNvSpPr>
              <a:spLocks/>
            </p:cNvSpPr>
            <p:nvPr/>
          </p:nvSpPr>
          <p:spPr bwMode="gray">
            <a:xfrm>
              <a:off x="5645546" y="1555750"/>
              <a:ext cx="2257425" cy="2416175"/>
            </a:xfrm>
            <a:custGeom>
              <a:avLst/>
              <a:gdLst/>
              <a:ahLst/>
              <a:cxnLst>
                <a:cxn ang="0">
                  <a:pos x="249" y="135"/>
                </a:cxn>
                <a:cxn ang="0">
                  <a:pos x="56" y="0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9" y="17"/>
                </a:cxn>
                <a:cxn ang="0">
                  <a:pos x="176" y="145"/>
                </a:cxn>
                <a:cxn ang="0">
                  <a:pos x="399" y="309"/>
                </a:cxn>
                <a:cxn ang="0">
                  <a:pos x="414" y="267"/>
                </a:cxn>
                <a:cxn ang="0">
                  <a:pos x="249" y="135"/>
                </a:cxn>
              </a:cxnLst>
              <a:rect l="0" t="0" r="r" b="b"/>
              <a:pathLst>
                <a:path w="417" h="355">
                  <a:moveTo>
                    <a:pt x="249" y="135"/>
                  </a:moveTo>
                  <a:cubicBezTo>
                    <a:pt x="222" y="119"/>
                    <a:pt x="121" y="61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5"/>
                    <a:pt x="3" y="8"/>
                  </a:cubicBezTo>
                  <a:cubicBezTo>
                    <a:pt x="5" y="11"/>
                    <a:pt x="7" y="14"/>
                    <a:pt x="9" y="17"/>
                  </a:cubicBezTo>
                  <a:cubicBezTo>
                    <a:pt x="37" y="54"/>
                    <a:pt x="144" y="124"/>
                    <a:pt x="176" y="145"/>
                  </a:cubicBezTo>
                  <a:cubicBezTo>
                    <a:pt x="210" y="167"/>
                    <a:pt x="386" y="263"/>
                    <a:pt x="399" y="309"/>
                  </a:cubicBezTo>
                  <a:cubicBezTo>
                    <a:pt x="412" y="355"/>
                    <a:pt x="414" y="290"/>
                    <a:pt x="414" y="267"/>
                  </a:cubicBezTo>
                  <a:cubicBezTo>
                    <a:pt x="414" y="267"/>
                    <a:pt x="417" y="227"/>
                    <a:pt x="249" y="135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50000">
                  <a:srgbClr val="646464"/>
                </a:gs>
                <a:gs pos="100000">
                  <a:srgbClr val="000000"/>
                </a:gs>
              </a:gsLst>
              <a:lin ang="5400000" scaled="1"/>
            </a:gradFill>
            <a:ln w="14351" cap="flat" cmpd="sng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8" name="Freeform 149"/>
            <p:cNvSpPr>
              <a:spLocks/>
            </p:cNvSpPr>
            <p:nvPr/>
          </p:nvSpPr>
          <p:spPr bwMode="gray">
            <a:xfrm>
              <a:off x="5578871" y="3654425"/>
              <a:ext cx="2247900" cy="2193925"/>
            </a:xfrm>
            <a:custGeom>
              <a:avLst/>
              <a:gdLst/>
              <a:ahLst/>
              <a:cxnLst>
                <a:cxn ang="0">
                  <a:pos x="261" y="211"/>
                </a:cxn>
                <a:cxn ang="0">
                  <a:pos x="13" y="0"/>
                </a:cxn>
                <a:cxn ang="0">
                  <a:pos x="15" y="84"/>
                </a:cxn>
                <a:cxn ang="0">
                  <a:pos x="21" y="93"/>
                </a:cxn>
                <a:cxn ang="0">
                  <a:pos x="188" y="221"/>
                </a:cxn>
                <a:cxn ang="0">
                  <a:pos x="348" y="322"/>
                </a:cxn>
                <a:cxn ang="0">
                  <a:pos x="415" y="322"/>
                </a:cxn>
                <a:cxn ang="0">
                  <a:pos x="261" y="211"/>
                </a:cxn>
              </a:cxnLst>
              <a:rect l="0" t="0" r="r" b="b"/>
              <a:pathLst>
                <a:path w="415" h="322">
                  <a:moveTo>
                    <a:pt x="261" y="211"/>
                  </a:moveTo>
                  <a:cubicBezTo>
                    <a:pt x="222" y="189"/>
                    <a:pt x="34" y="79"/>
                    <a:pt x="13" y="0"/>
                  </a:cubicBezTo>
                  <a:cubicBezTo>
                    <a:pt x="13" y="0"/>
                    <a:pt x="0" y="54"/>
                    <a:pt x="15" y="84"/>
                  </a:cubicBezTo>
                  <a:cubicBezTo>
                    <a:pt x="17" y="87"/>
                    <a:pt x="19" y="90"/>
                    <a:pt x="21" y="93"/>
                  </a:cubicBezTo>
                  <a:cubicBezTo>
                    <a:pt x="49" y="130"/>
                    <a:pt x="156" y="200"/>
                    <a:pt x="188" y="221"/>
                  </a:cubicBezTo>
                  <a:cubicBezTo>
                    <a:pt x="210" y="235"/>
                    <a:pt x="290" y="279"/>
                    <a:pt x="348" y="322"/>
                  </a:cubicBezTo>
                  <a:cubicBezTo>
                    <a:pt x="415" y="322"/>
                    <a:pt x="415" y="322"/>
                    <a:pt x="415" y="322"/>
                  </a:cubicBezTo>
                  <a:cubicBezTo>
                    <a:pt x="400" y="301"/>
                    <a:pt x="360" y="265"/>
                    <a:pt x="261" y="211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50000">
                  <a:srgbClr val="646464"/>
                </a:gs>
                <a:gs pos="100000">
                  <a:srgbClr val="000000"/>
                </a:gs>
              </a:gsLst>
              <a:lin ang="5400000" scaled="1"/>
            </a:gradFill>
            <a:ln w="14351" cap="flat" cmpd="sng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221"/>
            <p:cNvGrpSpPr>
              <a:grpSpLocks/>
            </p:cNvGrpSpPr>
            <p:nvPr/>
          </p:nvGrpSpPr>
          <p:grpSpPr bwMode="gray">
            <a:xfrm>
              <a:off x="5929709" y="4303713"/>
              <a:ext cx="1577975" cy="234950"/>
              <a:chOff x="1727" y="1534"/>
              <a:chExt cx="597" cy="7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85" name="Freeform 222"/>
              <p:cNvSpPr>
                <a:spLocks/>
              </p:cNvSpPr>
              <p:nvPr/>
            </p:nvSpPr>
            <p:spPr bwMode="gray">
              <a:xfrm>
                <a:off x="1727" y="1534"/>
                <a:ext cx="328" cy="70"/>
              </a:xfrm>
              <a:custGeom>
                <a:avLst/>
                <a:gdLst/>
                <a:ahLst/>
                <a:cxnLst>
                  <a:cxn ang="0">
                    <a:pos x="131" y="17"/>
                  </a:cxn>
                  <a:cxn ang="0">
                    <a:pos x="146" y="8"/>
                  </a:cxn>
                  <a:cxn ang="0">
                    <a:pos x="160" y="0"/>
                  </a:cxn>
                  <a:cxn ang="0">
                    <a:pos x="146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0" y="17"/>
                  </a:cxn>
                  <a:cxn ang="0">
                    <a:pos x="9" y="34"/>
                  </a:cxn>
                  <a:cxn ang="0">
                    <a:pos x="9" y="34"/>
                  </a:cxn>
                  <a:cxn ang="0">
                    <a:pos x="146" y="34"/>
                  </a:cxn>
                  <a:cxn ang="0">
                    <a:pos x="160" y="34"/>
                  </a:cxn>
                  <a:cxn ang="0">
                    <a:pos x="146" y="25"/>
                  </a:cxn>
                  <a:cxn ang="0">
                    <a:pos x="131" y="17"/>
                  </a:cxn>
                </a:cxnLst>
                <a:rect l="0" t="0" r="r" b="b"/>
                <a:pathLst>
                  <a:path w="160" h="34">
                    <a:moveTo>
                      <a:pt x="131" y="17"/>
                    </a:moveTo>
                    <a:cubicBezTo>
                      <a:pt x="146" y="8"/>
                      <a:pt x="146" y="8"/>
                      <a:pt x="146" y="8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7"/>
                      <a:pt x="0" y="17"/>
                    </a:cubicBezTo>
                    <a:cubicBezTo>
                      <a:pt x="0" y="26"/>
                      <a:pt x="4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60" y="34"/>
                      <a:pt x="160" y="34"/>
                      <a:pt x="160" y="34"/>
                    </a:cubicBezTo>
                    <a:cubicBezTo>
                      <a:pt x="146" y="25"/>
                      <a:pt x="146" y="25"/>
                      <a:pt x="146" y="25"/>
                    </a:cubicBezTo>
                    <a:lnTo>
                      <a:pt x="131" y="17"/>
                    </a:lnTo>
                    <a:close/>
                  </a:path>
                </a:pathLst>
              </a:custGeom>
              <a:solidFill>
                <a:srgbClr val="FF0000"/>
              </a:solidFill>
              <a:ln w="14351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6" name="Freeform 223"/>
              <p:cNvSpPr>
                <a:spLocks/>
              </p:cNvSpPr>
              <p:nvPr/>
            </p:nvSpPr>
            <p:spPr bwMode="gray">
              <a:xfrm>
                <a:off x="1996" y="1534"/>
                <a:ext cx="328" cy="70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29" y="0"/>
                  </a:cxn>
                  <a:cxn ang="0">
                    <a:pos x="15" y="8"/>
                  </a:cxn>
                  <a:cxn ang="0">
                    <a:pos x="0" y="17"/>
                  </a:cxn>
                  <a:cxn ang="0">
                    <a:pos x="15" y="25"/>
                  </a:cxn>
                  <a:cxn ang="0">
                    <a:pos x="29" y="34"/>
                  </a:cxn>
                  <a:cxn ang="0">
                    <a:pos x="152" y="34"/>
                  </a:cxn>
                  <a:cxn ang="0">
                    <a:pos x="160" y="17"/>
                  </a:cxn>
                  <a:cxn ang="0">
                    <a:pos x="152" y="0"/>
                  </a:cxn>
                </a:cxnLst>
                <a:rect l="0" t="0" r="r" b="b"/>
                <a:pathLst>
                  <a:path w="160" h="34">
                    <a:moveTo>
                      <a:pt x="152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152" y="34"/>
                      <a:pt x="152" y="34"/>
                      <a:pt x="152" y="34"/>
                    </a:cubicBezTo>
                    <a:cubicBezTo>
                      <a:pt x="156" y="34"/>
                      <a:pt x="160" y="26"/>
                      <a:pt x="160" y="17"/>
                    </a:cubicBezTo>
                    <a:cubicBezTo>
                      <a:pt x="160" y="7"/>
                      <a:pt x="156" y="0"/>
                      <a:pt x="152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69696"/>
                  </a:gs>
                  <a:gs pos="50000">
                    <a:srgbClr val="E6E6E6"/>
                  </a:gs>
                  <a:gs pos="100000">
                    <a:srgbClr val="969696"/>
                  </a:gs>
                </a:gsLst>
                <a:lin ang="5400000" scaled="1"/>
              </a:gradFill>
              <a:ln w="14351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5" name="Group 224"/>
            <p:cNvGrpSpPr>
              <a:grpSpLocks/>
            </p:cNvGrpSpPr>
            <p:nvPr/>
          </p:nvGrpSpPr>
          <p:grpSpPr bwMode="gray">
            <a:xfrm>
              <a:off x="6036067" y="2892425"/>
              <a:ext cx="1385887" cy="233363"/>
              <a:chOff x="1764" y="1107"/>
              <a:chExt cx="525" cy="70"/>
            </a:xfrm>
            <a:solidFill>
              <a:schemeClr val="accent1"/>
            </a:solidFill>
          </p:grpSpPr>
          <p:sp>
            <p:nvSpPr>
              <p:cNvPr id="83" name="_color1"/>
              <p:cNvSpPr>
                <a:spLocks/>
              </p:cNvSpPr>
              <p:nvPr/>
            </p:nvSpPr>
            <p:spPr bwMode="gray">
              <a:xfrm>
                <a:off x="1764" y="1107"/>
                <a:ext cx="291" cy="70"/>
              </a:xfrm>
              <a:custGeom>
                <a:avLst/>
                <a:gdLst/>
                <a:ahLst/>
                <a:cxnLst>
                  <a:cxn ang="0">
                    <a:pos x="8" y="34"/>
                  </a:cxn>
                  <a:cxn ang="0">
                    <a:pos x="8" y="34"/>
                  </a:cxn>
                  <a:cxn ang="0">
                    <a:pos x="128" y="34"/>
                  </a:cxn>
                  <a:cxn ang="0">
                    <a:pos x="142" y="34"/>
                  </a:cxn>
                  <a:cxn ang="0">
                    <a:pos x="128" y="26"/>
                  </a:cxn>
                  <a:cxn ang="0">
                    <a:pos x="113" y="17"/>
                  </a:cxn>
                  <a:cxn ang="0">
                    <a:pos x="128" y="9"/>
                  </a:cxn>
                  <a:cxn ang="0">
                    <a:pos x="142" y="0"/>
                  </a:cxn>
                  <a:cxn ang="0">
                    <a:pos x="12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17"/>
                  </a:cxn>
                  <a:cxn ang="0">
                    <a:pos x="8" y="34"/>
                  </a:cxn>
                </a:cxnLst>
                <a:rect l="0" t="0" r="r" b="b"/>
                <a:pathLst>
                  <a:path w="142" h="34">
                    <a:moveTo>
                      <a:pt x="8" y="34"/>
                    </a:moveTo>
                    <a:cubicBezTo>
                      <a:pt x="8" y="34"/>
                      <a:pt x="8" y="34"/>
                      <a:pt x="8" y="34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42" y="34"/>
                      <a:pt x="142" y="34"/>
                      <a:pt x="142" y="34"/>
                    </a:cubicBezTo>
                    <a:cubicBezTo>
                      <a:pt x="128" y="26"/>
                      <a:pt x="128" y="26"/>
                      <a:pt x="128" y="26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8"/>
                      <a:pt x="0" y="17"/>
                    </a:cubicBezTo>
                    <a:cubicBezTo>
                      <a:pt x="0" y="27"/>
                      <a:pt x="4" y="34"/>
                      <a:pt x="8" y="3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14351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4" name="_color1"/>
              <p:cNvSpPr>
                <a:spLocks/>
              </p:cNvSpPr>
              <p:nvPr/>
            </p:nvSpPr>
            <p:spPr bwMode="gray">
              <a:xfrm>
                <a:off x="1996" y="1107"/>
                <a:ext cx="293" cy="70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5" y="26"/>
                  </a:cxn>
                  <a:cxn ang="0">
                    <a:pos x="29" y="34"/>
                  </a:cxn>
                  <a:cxn ang="0">
                    <a:pos x="134" y="34"/>
                  </a:cxn>
                  <a:cxn ang="0">
                    <a:pos x="143" y="17"/>
                  </a:cxn>
                  <a:cxn ang="0">
                    <a:pos x="134" y="0"/>
                  </a:cxn>
                  <a:cxn ang="0">
                    <a:pos x="29" y="0"/>
                  </a:cxn>
                  <a:cxn ang="0">
                    <a:pos x="15" y="9"/>
                  </a:cxn>
                  <a:cxn ang="0">
                    <a:pos x="0" y="17"/>
                  </a:cxn>
                </a:cxnLst>
                <a:rect l="0" t="0" r="r" b="b"/>
                <a:pathLst>
                  <a:path w="143" h="34">
                    <a:moveTo>
                      <a:pt x="0" y="17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134" y="34"/>
                      <a:pt x="134" y="34"/>
                      <a:pt x="134" y="34"/>
                    </a:cubicBezTo>
                    <a:cubicBezTo>
                      <a:pt x="139" y="34"/>
                      <a:pt x="143" y="27"/>
                      <a:pt x="143" y="17"/>
                    </a:cubicBezTo>
                    <a:cubicBezTo>
                      <a:pt x="143" y="8"/>
                      <a:pt x="139" y="0"/>
                      <a:pt x="134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15" y="9"/>
                      <a:pt x="15" y="9"/>
                      <a:pt x="15" y="9"/>
                    </a:cubicBez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0000"/>
              </a:solidFill>
              <a:ln w="14351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6" name="Group 227"/>
            <p:cNvGrpSpPr>
              <a:grpSpLocks/>
            </p:cNvGrpSpPr>
            <p:nvPr/>
          </p:nvGrpSpPr>
          <p:grpSpPr bwMode="gray">
            <a:xfrm flipH="1">
              <a:off x="6036076" y="5473700"/>
              <a:ext cx="1385887" cy="233363"/>
              <a:chOff x="1764" y="1107"/>
              <a:chExt cx="525" cy="70"/>
            </a:xfrm>
            <a:solidFill>
              <a:srgbClr val="D7D7D7"/>
            </a:solidFill>
          </p:grpSpPr>
          <p:sp>
            <p:nvSpPr>
              <p:cNvPr id="81" name="Freeform 228"/>
              <p:cNvSpPr>
                <a:spLocks/>
              </p:cNvSpPr>
              <p:nvPr/>
            </p:nvSpPr>
            <p:spPr bwMode="gray">
              <a:xfrm>
                <a:off x="1764" y="1107"/>
                <a:ext cx="291" cy="70"/>
              </a:xfrm>
              <a:custGeom>
                <a:avLst/>
                <a:gdLst/>
                <a:ahLst/>
                <a:cxnLst>
                  <a:cxn ang="0">
                    <a:pos x="8" y="34"/>
                  </a:cxn>
                  <a:cxn ang="0">
                    <a:pos x="8" y="34"/>
                  </a:cxn>
                  <a:cxn ang="0">
                    <a:pos x="128" y="34"/>
                  </a:cxn>
                  <a:cxn ang="0">
                    <a:pos x="142" y="34"/>
                  </a:cxn>
                  <a:cxn ang="0">
                    <a:pos x="128" y="26"/>
                  </a:cxn>
                  <a:cxn ang="0">
                    <a:pos x="113" y="17"/>
                  </a:cxn>
                  <a:cxn ang="0">
                    <a:pos x="128" y="9"/>
                  </a:cxn>
                  <a:cxn ang="0">
                    <a:pos x="142" y="0"/>
                  </a:cxn>
                  <a:cxn ang="0">
                    <a:pos x="12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17"/>
                  </a:cxn>
                  <a:cxn ang="0">
                    <a:pos x="8" y="34"/>
                  </a:cxn>
                </a:cxnLst>
                <a:rect l="0" t="0" r="r" b="b"/>
                <a:pathLst>
                  <a:path w="142" h="34">
                    <a:moveTo>
                      <a:pt x="8" y="34"/>
                    </a:moveTo>
                    <a:cubicBezTo>
                      <a:pt x="8" y="34"/>
                      <a:pt x="8" y="34"/>
                      <a:pt x="8" y="34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42" y="34"/>
                      <a:pt x="142" y="34"/>
                      <a:pt x="142" y="34"/>
                    </a:cubicBezTo>
                    <a:cubicBezTo>
                      <a:pt x="128" y="26"/>
                      <a:pt x="128" y="26"/>
                      <a:pt x="128" y="26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8"/>
                      <a:pt x="0" y="17"/>
                    </a:cubicBezTo>
                    <a:cubicBezTo>
                      <a:pt x="0" y="27"/>
                      <a:pt x="4" y="34"/>
                      <a:pt x="8" y="34"/>
                    </a:cubicBezTo>
                    <a:close/>
                  </a:path>
                </a:pathLst>
              </a:custGeom>
              <a:solidFill>
                <a:srgbClr val="FF0000"/>
              </a:solidFill>
              <a:ln w="14351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2" name="Freeform 229"/>
              <p:cNvSpPr>
                <a:spLocks/>
              </p:cNvSpPr>
              <p:nvPr/>
            </p:nvSpPr>
            <p:spPr bwMode="gray">
              <a:xfrm>
                <a:off x="1996" y="1107"/>
                <a:ext cx="293" cy="70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5" y="26"/>
                  </a:cxn>
                  <a:cxn ang="0">
                    <a:pos x="29" y="34"/>
                  </a:cxn>
                  <a:cxn ang="0">
                    <a:pos x="134" y="34"/>
                  </a:cxn>
                  <a:cxn ang="0">
                    <a:pos x="143" y="17"/>
                  </a:cxn>
                  <a:cxn ang="0">
                    <a:pos x="134" y="0"/>
                  </a:cxn>
                  <a:cxn ang="0">
                    <a:pos x="29" y="0"/>
                  </a:cxn>
                  <a:cxn ang="0">
                    <a:pos x="15" y="9"/>
                  </a:cxn>
                  <a:cxn ang="0">
                    <a:pos x="0" y="17"/>
                  </a:cxn>
                </a:cxnLst>
                <a:rect l="0" t="0" r="r" b="b"/>
                <a:pathLst>
                  <a:path w="143" h="34">
                    <a:moveTo>
                      <a:pt x="0" y="17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134" y="34"/>
                      <a:pt x="134" y="34"/>
                      <a:pt x="134" y="34"/>
                    </a:cubicBezTo>
                    <a:cubicBezTo>
                      <a:pt x="139" y="34"/>
                      <a:pt x="143" y="27"/>
                      <a:pt x="143" y="17"/>
                    </a:cubicBezTo>
                    <a:cubicBezTo>
                      <a:pt x="143" y="8"/>
                      <a:pt x="139" y="0"/>
                      <a:pt x="134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15" y="9"/>
                      <a:pt x="15" y="9"/>
                      <a:pt x="15" y="9"/>
                    </a:cubicBezTo>
                    <a:lnTo>
                      <a:pt x="0" y="1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69696"/>
                  </a:gs>
                  <a:gs pos="50000">
                    <a:srgbClr val="E6E6E6"/>
                  </a:gs>
                  <a:gs pos="100000">
                    <a:srgbClr val="969696"/>
                  </a:gs>
                </a:gsLst>
                <a:lin ang="5400000" scaled="1"/>
              </a:gradFill>
              <a:ln w="14351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7" name="Group 230"/>
            <p:cNvGrpSpPr>
              <a:grpSpLocks/>
            </p:cNvGrpSpPr>
            <p:nvPr/>
          </p:nvGrpSpPr>
          <p:grpSpPr bwMode="gray">
            <a:xfrm rot="10800000">
              <a:off x="5929709" y="1720850"/>
              <a:ext cx="1577975" cy="234950"/>
              <a:chOff x="1727" y="1534"/>
              <a:chExt cx="597" cy="70"/>
            </a:xfrm>
            <a:solidFill>
              <a:srgbClr val="D7D7D7"/>
            </a:solidFill>
          </p:grpSpPr>
          <p:sp>
            <p:nvSpPr>
              <p:cNvPr id="79" name="Freeform 231"/>
              <p:cNvSpPr>
                <a:spLocks/>
              </p:cNvSpPr>
              <p:nvPr/>
            </p:nvSpPr>
            <p:spPr bwMode="gray">
              <a:xfrm>
                <a:off x="1727" y="1534"/>
                <a:ext cx="328" cy="70"/>
              </a:xfrm>
              <a:custGeom>
                <a:avLst/>
                <a:gdLst/>
                <a:ahLst/>
                <a:cxnLst>
                  <a:cxn ang="0">
                    <a:pos x="131" y="17"/>
                  </a:cxn>
                  <a:cxn ang="0">
                    <a:pos x="146" y="8"/>
                  </a:cxn>
                  <a:cxn ang="0">
                    <a:pos x="160" y="0"/>
                  </a:cxn>
                  <a:cxn ang="0">
                    <a:pos x="146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0" y="17"/>
                  </a:cxn>
                  <a:cxn ang="0">
                    <a:pos x="9" y="34"/>
                  </a:cxn>
                  <a:cxn ang="0">
                    <a:pos x="9" y="34"/>
                  </a:cxn>
                  <a:cxn ang="0">
                    <a:pos x="146" y="34"/>
                  </a:cxn>
                  <a:cxn ang="0">
                    <a:pos x="160" y="34"/>
                  </a:cxn>
                  <a:cxn ang="0">
                    <a:pos x="146" y="25"/>
                  </a:cxn>
                  <a:cxn ang="0">
                    <a:pos x="131" y="17"/>
                  </a:cxn>
                </a:cxnLst>
                <a:rect l="0" t="0" r="r" b="b"/>
                <a:pathLst>
                  <a:path w="160" h="34">
                    <a:moveTo>
                      <a:pt x="131" y="17"/>
                    </a:moveTo>
                    <a:cubicBezTo>
                      <a:pt x="146" y="8"/>
                      <a:pt x="146" y="8"/>
                      <a:pt x="146" y="8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7"/>
                      <a:pt x="0" y="17"/>
                    </a:cubicBezTo>
                    <a:cubicBezTo>
                      <a:pt x="0" y="26"/>
                      <a:pt x="4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60" y="34"/>
                      <a:pt x="160" y="34"/>
                      <a:pt x="160" y="34"/>
                    </a:cubicBezTo>
                    <a:cubicBezTo>
                      <a:pt x="146" y="25"/>
                      <a:pt x="146" y="25"/>
                      <a:pt x="146" y="25"/>
                    </a:cubicBezTo>
                    <a:lnTo>
                      <a:pt x="131" y="17"/>
                    </a:lnTo>
                    <a:close/>
                  </a:path>
                </a:pathLst>
              </a:custGeom>
              <a:solidFill>
                <a:srgbClr val="FF0000"/>
              </a:solidFill>
              <a:ln w="14351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0" name="Freeform 232"/>
              <p:cNvSpPr>
                <a:spLocks/>
              </p:cNvSpPr>
              <p:nvPr/>
            </p:nvSpPr>
            <p:spPr bwMode="gray">
              <a:xfrm>
                <a:off x="1996" y="1534"/>
                <a:ext cx="328" cy="70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29" y="0"/>
                  </a:cxn>
                  <a:cxn ang="0">
                    <a:pos x="15" y="8"/>
                  </a:cxn>
                  <a:cxn ang="0">
                    <a:pos x="0" y="17"/>
                  </a:cxn>
                  <a:cxn ang="0">
                    <a:pos x="15" y="25"/>
                  </a:cxn>
                  <a:cxn ang="0">
                    <a:pos x="29" y="34"/>
                  </a:cxn>
                  <a:cxn ang="0">
                    <a:pos x="152" y="34"/>
                  </a:cxn>
                  <a:cxn ang="0">
                    <a:pos x="160" y="17"/>
                  </a:cxn>
                  <a:cxn ang="0">
                    <a:pos x="152" y="0"/>
                  </a:cxn>
                </a:cxnLst>
                <a:rect l="0" t="0" r="r" b="b"/>
                <a:pathLst>
                  <a:path w="160" h="34">
                    <a:moveTo>
                      <a:pt x="152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152" y="34"/>
                      <a:pt x="152" y="34"/>
                      <a:pt x="152" y="34"/>
                    </a:cubicBezTo>
                    <a:cubicBezTo>
                      <a:pt x="156" y="34"/>
                      <a:pt x="160" y="26"/>
                      <a:pt x="160" y="17"/>
                    </a:cubicBezTo>
                    <a:cubicBezTo>
                      <a:pt x="160" y="7"/>
                      <a:pt x="156" y="0"/>
                      <a:pt x="152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46464"/>
                  </a:gs>
                  <a:gs pos="50000">
                    <a:srgbClr val="969696"/>
                  </a:gs>
                  <a:gs pos="100000">
                    <a:srgbClr val="646464"/>
                  </a:gs>
                </a:gsLst>
                <a:lin ang="5400000" scaled="1"/>
              </a:gradFill>
              <a:ln w="14351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8" name="Group 233"/>
            <p:cNvGrpSpPr>
              <a:grpSpLocks/>
            </p:cNvGrpSpPr>
            <p:nvPr/>
          </p:nvGrpSpPr>
          <p:grpSpPr bwMode="gray">
            <a:xfrm flipH="1">
              <a:off x="5607445" y="3622675"/>
              <a:ext cx="2290763" cy="231775"/>
              <a:chOff x="2893" y="1318"/>
              <a:chExt cx="868" cy="71"/>
            </a:xfrm>
            <a:solidFill>
              <a:srgbClr val="D7D7D7"/>
            </a:solidFill>
          </p:grpSpPr>
          <p:sp>
            <p:nvSpPr>
              <p:cNvPr id="46" name="Freeform 234"/>
              <p:cNvSpPr>
                <a:spLocks/>
              </p:cNvSpPr>
              <p:nvPr/>
            </p:nvSpPr>
            <p:spPr bwMode="gray">
              <a:xfrm>
                <a:off x="2893" y="1318"/>
                <a:ext cx="433" cy="71"/>
              </a:xfrm>
              <a:custGeom>
                <a:avLst/>
                <a:gdLst/>
                <a:ahLst/>
                <a:cxnLst>
                  <a:cxn ang="0">
                    <a:pos x="194" y="17"/>
                  </a:cxn>
                  <a:cxn ang="0">
                    <a:pos x="211" y="0"/>
                  </a:cxn>
                  <a:cxn ang="0">
                    <a:pos x="211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17"/>
                  </a:cxn>
                  <a:cxn ang="0">
                    <a:pos x="8" y="34"/>
                  </a:cxn>
                  <a:cxn ang="0">
                    <a:pos x="8" y="34"/>
                  </a:cxn>
                  <a:cxn ang="0">
                    <a:pos x="8" y="34"/>
                  </a:cxn>
                  <a:cxn ang="0">
                    <a:pos x="211" y="34"/>
                  </a:cxn>
                  <a:cxn ang="0">
                    <a:pos x="211" y="34"/>
                  </a:cxn>
                  <a:cxn ang="0">
                    <a:pos x="194" y="17"/>
                  </a:cxn>
                </a:cxnLst>
                <a:rect l="0" t="0" r="r" b="b"/>
                <a:pathLst>
                  <a:path w="211" h="34">
                    <a:moveTo>
                      <a:pt x="194" y="17"/>
                    </a:moveTo>
                    <a:cubicBezTo>
                      <a:pt x="194" y="7"/>
                      <a:pt x="202" y="0"/>
                      <a:pt x="211" y="0"/>
                    </a:cubicBezTo>
                    <a:cubicBezTo>
                      <a:pt x="211" y="0"/>
                      <a:pt x="211" y="0"/>
                      <a:pt x="21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7"/>
                      <a:pt x="0" y="17"/>
                    </a:cubicBezTo>
                    <a:cubicBezTo>
                      <a:pt x="0" y="26"/>
                      <a:pt x="4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211" y="34"/>
                      <a:pt x="211" y="34"/>
                      <a:pt x="211" y="34"/>
                    </a:cubicBezTo>
                    <a:cubicBezTo>
                      <a:pt x="211" y="34"/>
                      <a:pt x="211" y="34"/>
                      <a:pt x="211" y="34"/>
                    </a:cubicBezTo>
                    <a:cubicBezTo>
                      <a:pt x="202" y="34"/>
                      <a:pt x="194" y="26"/>
                      <a:pt x="194" y="17"/>
                    </a:cubicBezTo>
                    <a:close/>
                  </a:path>
                </a:pathLst>
              </a:custGeom>
              <a:solidFill>
                <a:srgbClr val="FF0000"/>
              </a:solidFill>
              <a:ln w="14351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Freeform 235"/>
              <p:cNvSpPr>
                <a:spLocks/>
              </p:cNvSpPr>
              <p:nvPr/>
            </p:nvSpPr>
            <p:spPr bwMode="gray">
              <a:xfrm>
                <a:off x="3291" y="1318"/>
                <a:ext cx="470" cy="71"/>
              </a:xfrm>
              <a:custGeom>
                <a:avLst/>
                <a:gdLst/>
                <a:ahLst/>
                <a:cxnLst>
                  <a:cxn ang="0">
                    <a:pos x="220" y="0"/>
                  </a:cxn>
                  <a:cxn ang="0">
                    <a:pos x="220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0" y="17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220" y="34"/>
                  </a:cxn>
                  <a:cxn ang="0">
                    <a:pos x="220" y="34"/>
                  </a:cxn>
                  <a:cxn ang="0">
                    <a:pos x="229" y="17"/>
                  </a:cxn>
                  <a:cxn ang="0">
                    <a:pos x="220" y="0"/>
                  </a:cxn>
                </a:cxnLst>
                <a:rect l="0" t="0" r="r" b="b"/>
                <a:pathLst>
                  <a:path w="229" h="34">
                    <a:moveTo>
                      <a:pt x="220" y="0"/>
                    </a:moveTo>
                    <a:cubicBezTo>
                      <a:pt x="220" y="0"/>
                      <a:pt x="220" y="0"/>
                      <a:pt x="22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7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220" y="34"/>
                      <a:pt x="220" y="34"/>
                      <a:pt x="220" y="34"/>
                    </a:cubicBezTo>
                    <a:cubicBezTo>
                      <a:pt x="220" y="34"/>
                      <a:pt x="220" y="34"/>
                      <a:pt x="220" y="34"/>
                    </a:cubicBezTo>
                    <a:cubicBezTo>
                      <a:pt x="225" y="34"/>
                      <a:pt x="229" y="26"/>
                      <a:pt x="229" y="17"/>
                    </a:cubicBezTo>
                    <a:cubicBezTo>
                      <a:pt x="229" y="7"/>
                      <a:pt x="225" y="0"/>
                      <a:pt x="22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646464"/>
                  </a:gs>
                  <a:gs pos="100000">
                    <a:srgbClr val="000000"/>
                  </a:gs>
                </a:gsLst>
                <a:lin ang="5400000" scaled="1"/>
              </a:gradFill>
              <a:ln w="14351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44" name="Freeform 185"/>
            <p:cNvSpPr>
              <a:spLocks/>
            </p:cNvSpPr>
            <p:nvPr/>
          </p:nvSpPr>
          <p:spPr bwMode="gray">
            <a:xfrm>
              <a:off x="5518546" y="1555751"/>
              <a:ext cx="2324100" cy="2732088"/>
            </a:xfrm>
            <a:custGeom>
              <a:avLst/>
              <a:gdLst/>
              <a:ahLst/>
              <a:cxnLst>
                <a:cxn ang="0">
                  <a:pos x="374" y="0"/>
                </a:cxn>
                <a:cxn ang="0">
                  <a:pos x="352" y="17"/>
                </a:cxn>
                <a:cxn ang="0">
                  <a:pos x="166" y="147"/>
                </a:cxn>
                <a:cxn ang="0">
                  <a:pos x="22" y="262"/>
                </a:cxn>
                <a:cxn ang="0">
                  <a:pos x="22" y="262"/>
                </a:cxn>
                <a:cxn ang="0">
                  <a:pos x="21" y="263"/>
                </a:cxn>
                <a:cxn ang="0">
                  <a:pos x="21" y="263"/>
                </a:cxn>
                <a:cxn ang="0">
                  <a:pos x="18" y="370"/>
                </a:cxn>
                <a:cxn ang="0">
                  <a:pos x="18" y="370"/>
                </a:cxn>
                <a:cxn ang="0">
                  <a:pos x="32" y="397"/>
                </a:cxn>
                <a:cxn ang="0">
                  <a:pos x="26" y="387"/>
                </a:cxn>
                <a:cxn ang="0">
                  <a:pos x="51" y="283"/>
                </a:cxn>
                <a:cxn ang="0">
                  <a:pos x="352" y="75"/>
                </a:cxn>
                <a:cxn ang="0">
                  <a:pos x="428" y="3"/>
                </a:cxn>
                <a:cxn ang="0">
                  <a:pos x="428" y="3"/>
                </a:cxn>
                <a:cxn ang="0">
                  <a:pos x="428" y="3"/>
                </a:cxn>
                <a:cxn ang="0">
                  <a:pos x="429" y="0"/>
                </a:cxn>
                <a:cxn ang="0">
                  <a:pos x="374" y="0"/>
                </a:cxn>
              </a:cxnLst>
              <a:rect l="0" t="0" r="r" b="b"/>
              <a:pathLst>
                <a:path w="429" h="397">
                  <a:moveTo>
                    <a:pt x="374" y="0"/>
                  </a:moveTo>
                  <a:cubicBezTo>
                    <a:pt x="368" y="5"/>
                    <a:pt x="360" y="11"/>
                    <a:pt x="352" y="17"/>
                  </a:cubicBezTo>
                  <a:cubicBezTo>
                    <a:pt x="319" y="42"/>
                    <a:pt x="203" y="121"/>
                    <a:pt x="166" y="147"/>
                  </a:cubicBezTo>
                  <a:cubicBezTo>
                    <a:pt x="151" y="158"/>
                    <a:pt x="53" y="220"/>
                    <a:pt x="22" y="262"/>
                  </a:cubicBezTo>
                  <a:cubicBezTo>
                    <a:pt x="22" y="262"/>
                    <a:pt x="22" y="262"/>
                    <a:pt x="22" y="262"/>
                  </a:cubicBezTo>
                  <a:cubicBezTo>
                    <a:pt x="21" y="263"/>
                    <a:pt x="21" y="263"/>
                    <a:pt x="21" y="263"/>
                  </a:cubicBezTo>
                  <a:cubicBezTo>
                    <a:pt x="21" y="263"/>
                    <a:pt x="21" y="263"/>
                    <a:pt x="21" y="263"/>
                  </a:cubicBezTo>
                  <a:cubicBezTo>
                    <a:pt x="0" y="290"/>
                    <a:pt x="3" y="340"/>
                    <a:pt x="18" y="370"/>
                  </a:cubicBezTo>
                  <a:cubicBezTo>
                    <a:pt x="18" y="370"/>
                    <a:pt x="18" y="370"/>
                    <a:pt x="18" y="370"/>
                  </a:cubicBezTo>
                  <a:cubicBezTo>
                    <a:pt x="24" y="386"/>
                    <a:pt x="32" y="397"/>
                    <a:pt x="32" y="397"/>
                  </a:cubicBezTo>
                  <a:cubicBezTo>
                    <a:pt x="32" y="397"/>
                    <a:pt x="28" y="390"/>
                    <a:pt x="26" y="387"/>
                  </a:cubicBezTo>
                  <a:cubicBezTo>
                    <a:pt x="11" y="357"/>
                    <a:pt x="29" y="305"/>
                    <a:pt x="51" y="283"/>
                  </a:cubicBezTo>
                  <a:cubicBezTo>
                    <a:pt x="100" y="233"/>
                    <a:pt x="325" y="93"/>
                    <a:pt x="352" y="75"/>
                  </a:cubicBezTo>
                  <a:cubicBezTo>
                    <a:pt x="396" y="44"/>
                    <a:pt x="418" y="22"/>
                    <a:pt x="428" y="3"/>
                  </a:cubicBezTo>
                  <a:cubicBezTo>
                    <a:pt x="428" y="3"/>
                    <a:pt x="428" y="3"/>
                    <a:pt x="428" y="3"/>
                  </a:cubicBezTo>
                  <a:cubicBezTo>
                    <a:pt x="428" y="3"/>
                    <a:pt x="428" y="3"/>
                    <a:pt x="428" y="3"/>
                  </a:cubicBezTo>
                  <a:cubicBezTo>
                    <a:pt x="428" y="2"/>
                    <a:pt x="429" y="1"/>
                    <a:pt x="429" y="0"/>
                  </a:cubicBezTo>
                  <a:lnTo>
                    <a:pt x="374" y="0"/>
                  </a:lnTo>
                  <a:close/>
                </a:path>
              </a:pathLst>
            </a:custGeom>
            <a:gradFill rotWithShape="1">
              <a:gsLst>
                <a:gs pos="0">
                  <a:srgbClr val="7D7D7D"/>
                </a:gs>
                <a:gs pos="50000">
                  <a:srgbClr val="C0C0C0"/>
                </a:gs>
                <a:gs pos="100000">
                  <a:srgbClr val="7D7D7D"/>
                </a:gs>
              </a:gsLst>
              <a:lin ang="5400000" scaled="1"/>
            </a:gradFill>
            <a:ln w="14351" cap="flat" cmpd="sng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5" name="Freeform 187"/>
            <p:cNvSpPr>
              <a:spLocks/>
            </p:cNvSpPr>
            <p:nvPr/>
          </p:nvSpPr>
          <p:spPr bwMode="gray">
            <a:xfrm>
              <a:off x="5702696" y="3309938"/>
              <a:ext cx="2243138" cy="2538413"/>
            </a:xfrm>
            <a:custGeom>
              <a:avLst/>
              <a:gdLst/>
              <a:ahLst/>
              <a:cxnLst>
                <a:cxn ang="0">
                  <a:pos x="318" y="194"/>
                </a:cxn>
                <a:cxn ang="0">
                  <a:pos x="394" y="122"/>
                </a:cxn>
                <a:cxn ang="0">
                  <a:pos x="394" y="122"/>
                </a:cxn>
                <a:cxn ang="0">
                  <a:pos x="400" y="106"/>
                </a:cxn>
                <a:cxn ang="0">
                  <a:pos x="401" y="0"/>
                </a:cxn>
                <a:cxn ang="0">
                  <a:pos x="403" y="7"/>
                </a:cxn>
                <a:cxn ang="0">
                  <a:pos x="402" y="20"/>
                </a:cxn>
                <a:cxn ang="0">
                  <a:pos x="318" y="137"/>
                </a:cxn>
                <a:cxn ang="0">
                  <a:pos x="132" y="267"/>
                </a:cxn>
                <a:cxn ang="0">
                  <a:pos x="0" y="368"/>
                </a:cxn>
                <a:cxn ang="0">
                  <a:pos x="59" y="368"/>
                </a:cxn>
                <a:cxn ang="0">
                  <a:pos x="318" y="194"/>
                </a:cxn>
              </a:cxnLst>
              <a:rect l="0" t="0" r="r" b="b"/>
              <a:pathLst>
                <a:path w="414" h="368">
                  <a:moveTo>
                    <a:pt x="318" y="194"/>
                  </a:moveTo>
                  <a:cubicBezTo>
                    <a:pt x="362" y="163"/>
                    <a:pt x="384" y="141"/>
                    <a:pt x="394" y="122"/>
                  </a:cubicBezTo>
                  <a:cubicBezTo>
                    <a:pt x="394" y="122"/>
                    <a:pt x="394" y="122"/>
                    <a:pt x="394" y="122"/>
                  </a:cubicBezTo>
                  <a:cubicBezTo>
                    <a:pt x="397" y="116"/>
                    <a:pt x="399" y="111"/>
                    <a:pt x="400" y="106"/>
                  </a:cubicBezTo>
                  <a:cubicBezTo>
                    <a:pt x="409" y="76"/>
                    <a:pt x="414" y="30"/>
                    <a:pt x="401" y="0"/>
                  </a:cubicBezTo>
                  <a:cubicBezTo>
                    <a:pt x="403" y="5"/>
                    <a:pt x="403" y="7"/>
                    <a:pt x="403" y="7"/>
                  </a:cubicBezTo>
                  <a:cubicBezTo>
                    <a:pt x="402" y="20"/>
                    <a:pt x="402" y="20"/>
                    <a:pt x="402" y="20"/>
                  </a:cubicBezTo>
                  <a:cubicBezTo>
                    <a:pt x="396" y="76"/>
                    <a:pt x="367" y="99"/>
                    <a:pt x="318" y="137"/>
                  </a:cubicBezTo>
                  <a:cubicBezTo>
                    <a:pt x="285" y="162"/>
                    <a:pt x="169" y="241"/>
                    <a:pt x="132" y="267"/>
                  </a:cubicBezTo>
                  <a:cubicBezTo>
                    <a:pt x="118" y="276"/>
                    <a:pt x="39" y="327"/>
                    <a:pt x="0" y="368"/>
                  </a:cubicBezTo>
                  <a:cubicBezTo>
                    <a:pt x="59" y="368"/>
                    <a:pt x="59" y="368"/>
                    <a:pt x="59" y="368"/>
                  </a:cubicBezTo>
                  <a:cubicBezTo>
                    <a:pt x="141" y="306"/>
                    <a:pt x="296" y="209"/>
                    <a:pt x="318" y="194"/>
                  </a:cubicBezTo>
                  <a:close/>
                </a:path>
              </a:pathLst>
            </a:custGeom>
            <a:gradFill rotWithShape="1">
              <a:gsLst>
                <a:gs pos="0">
                  <a:srgbClr val="7D7D7D"/>
                </a:gs>
                <a:gs pos="50000">
                  <a:srgbClr val="C0C0C0"/>
                </a:gs>
                <a:gs pos="100000">
                  <a:srgbClr val="7D7D7D"/>
                </a:gs>
              </a:gsLst>
              <a:lin ang="5400000" scaled="1"/>
            </a:gradFill>
            <a:ln w="14351" cap="flat" cmpd="sng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О компании</a:t>
            </a:r>
            <a:endParaRPr lang="ru-RU" b="1" dirty="0"/>
          </a:p>
        </p:txBody>
      </p:sp>
      <p:sp>
        <p:nvSpPr>
          <p:cNvPr id="69" name="Line 524"/>
          <p:cNvSpPr>
            <a:spLocks noChangeShapeType="1"/>
          </p:cNvSpPr>
          <p:nvPr/>
        </p:nvSpPr>
        <p:spPr bwMode="gray">
          <a:xfrm>
            <a:off x="251520" y="1594295"/>
            <a:ext cx="6973573" cy="0"/>
          </a:xfrm>
          <a:prstGeom prst="line">
            <a:avLst/>
          </a:prstGeom>
          <a:noFill/>
          <a:ln w="34925">
            <a:solidFill>
              <a:schemeClr val="accent1">
                <a:lumMod val="60000"/>
                <a:lumOff val="40000"/>
              </a:schemeClr>
            </a:solidFill>
            <a:prstDash val="lgDash"/>
            <a:round/>
            <a:headEnd/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lnSpc>
                <a:spcPct val="95000"/>
              </a:lnSpc>
              <a:spcAft>
                <a:spcPts val="913"/>
              </a:spcAft>
            </a:pPr>
            <a:endParaRPr lang="en-GB" dirty="0">
              <a:solidFill>
                <a:srgbClr val="00264D"/>
              </a:solidFill>
              <a:latin typeface="+mj-lt"/>
            </a:endParaRPr>
          </a:p>
        </p:txBody>
      </p:sp>
      <p:sp>
        <p:nvSpPr>
          <p:cNvPr id="70" name="Line 524"/>
          <p:cNvSpPr>
            <a:spLocks noChangeShapeType="1"/>
          </p:cNvSpPr>
          <p:nvPr/>
        </p:nvSpPr>
        <p:spPr bwMode="gray">
          <a:xfrm>
            <a:off x="251520" y="2985586"/>
            <a:ext cx="7592293" cy="0"/>
          </a:xfrm>
          <a:prstGeom prst="line">
            <a:avLst/>
          </a:prstGeom>
          <a:noFill/>
          <a:ln w="34925">
            <a:solidFill>
              <a:schemeClr val="bg1">
                <a:lumMod val="50000"/>
              </a:schemeClr>
            </a:solidFill>
            <a:prstDash val="lgDash"/>
            <a:round/>
            <a:headEnd/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lnSpc>
                <a:spcPct val="95000"/>
              </a:lnSpc>
              <a:spcAft>
                <a:spcPts val="913"/>
              </a:spcAft>
            </a:pPr>
            <a:endParaRPr lang="en-GB" dirty="0">
              <a:solidFill>
                <a:srgbClr val="00264D"/>
              </a:solidFill>
              <a:latin typeface="+mj-lt"/>
            </a:endParaRPr>
          </a:p>
        </p:txBody>
      </p:sp>
      <p:sp>
        <p:nvSpPr>
          <p:cNvPr id="68" name="Rectangle 247"/>
          <p:cNvSpPr>
            <a:spLocks noChangeArrowheads="1"/>
          </p:cNvSpPr>
          <p:nvPr/>
        </p:nvSpPr>
        <p:spPr bwMode="gray">
          <a:xfrm>
            <a:off x="251520" y="1628800"/>
            <a:ext cx="6198996" cy="576064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52153" rIns="108000" bIns="52153" anchor="ctr"/>
          <a:lstStyle/>
          <a:p>
            <a:pPr algn="ctr">
              <a:lnSpc>
                <a:spcPct val="95000"/>
              </a:lnSpc>
              <a:spcAft>
                <a:spcPts val="913"/>
              </a:spcAft>
            </a:pPr>
            <a:r>
              <a:rPr lang="en-US" sz="2000" b="1" noProof="1" smtClean="0">
                <a:solidFill>
                  <a:schemeClr val="bg1"/>
                </a:solidFill>
              </a:rPr>
              <a:t>SPSR Express </a:t>
            </a:r>
            <a:r>
              <a:rPr lang="ru-RU" sz="2000" b="1" noProof="1" smtClean="0">
                <a:solidFill>
                  <a:schemeClr val="bg1"/>
                </a:solidFill>
              </a:rPr>
              <a:t>– </a:t>
            </a:r>
            <a:r>
              <a:rPr lang="ru-RU" sz="2000" b="1" noProof="1">
                <a:solidFill>
                  <a:schemeClr val="bg1"/>
                </a:solidFill>
              </a:rPr>
              <a:t>эксперт логистических решений. </a:t>
            </a:r>
          </a:p>
        </p:txBody>
      </p:sp>
      <p:sp>
        <p:nvSpPr>
          <p:cNvPr id="72" name="Line 524"/>
          <p:cNvSpPr>
            <a:spLocks noChangeShapeType="1"/>
          </p:cNvSpPr>
          <p:nvPr/>
        </p:nvSpPr>
        <p:spPr bwMode="gray">
          <a:xfrm>
            <a:off x="251520" y="4437112"/>
            <a:ext cx="6696743" cy="0"/>
          </a:xfrm>
          <a:prstGeom prst="line">
            <a:avLst/>
          </a:prstGeom>
          <a:noFill/>
          <a:ln w="34925">
            <a:solidFill>
              <a:schemeClr val="accent1">
                <a:lumMod val="60000"/>
                <a:lumOff val="40000"/>
              </a:schemeClr>
            </a:solidFill>
            <a:prstDash val="lgDash"/>
            <a:round/>
            <a:headEnd/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lnSpc>
                <a:spcPct val="95000"/>
              </a:lnSpc>
              <a:spcAft>
                <a:spcPts val="913"/>
              </a:spcAft>
            </a:pPr>
            <a:endParaRPr lang="en-GB" dirty="0">
              <a:solidFill>
                <a:srgbClr val="00264D"/>
              </a:solidFill>
              <a:latin typeface="+mj-lt"/>
            </a:endParaRPr>
          </a:p>
        </p:txBody>
      </p:sp>
      <p:sp>
        <p:nvSpPr>
          <p:cNvPr id="71" name="Rectangle 247"/>
          <p:cNvSpPr>
            <a:spLocks noChangeArrowheads="1"/>
          </p:cNvSpPr>
          <p:nvPr/>
        </p:nvSpPr>
        <p:spPr bwMode="gray">
          <a:xfrm>
            <a:off x="251518" y="3023086"/>
            <a:ext cx="6198997" cy="102256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</a:gra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72000" tIns="72000" rIns="72000" bIns="72000">
            <a:spAutoFit/>
          </a:bodyPr>
          <a:lstStyle/>
          <a:p>
            <a:pPr eaLnBrk="0" hangingPunct="0">
              <a:lnSpc>
                <a:spcPct val="95000"/>
              </a:lnSpc>
              <a:spcAft>
                <a:spcPts val="600"/>
              </a:spcAft>
            </a:pPr>
            <a:r>
              <a:rPr lang="ru-RU" sz="2000" b="1" noProof="1">
                <a:latin typeface="+mj-lt"/>
              </a:rPr>
              <a:t>Компания делает ставку на уникальные компетенции специалистов, привлекая </a:t>
            </a:r>
            <a:r>
              <a:rPr lang="ru-RU" sz="2000" b="1" noProof="1" smtClean="0">
                <a:latin typeface="+mj-lt"/>
              </a:rPr>
              <a:t>лучших </a:t>
            </a:r>
            <a:r>
              <a:rPr lang="ru-RU" sz="2000" b="1" noProof="1">
                <a:latin typeface="+mj-lt"/>
              </a:rPr>
              <a:t>для того, чтобы создавать </a:t>
            </a:r>
            <a:r>
              <a:rPr lang="ru-RU" sz="2000" b="1" noProof="1" smtClean="0">
                <a:latin typeface="+mj-lt"/>
              </a:rPr>
              <a:t>инновационные логистические продукты.</a:t>
            </a:r>
            <a:endParaRPr lang="ru-RU" sz="2000" b="1" noProof="1">
              <a:latin typeface="+mj-lt"/>
            </a:endParaRPr>
          </a:p>
        </p:txBody>
      </p:sp>
      <p:sp>
        <p:nvSpPr>
          <p:cNvPr id="20" name="Rectangle 247"/>
          <p:cNvSpPr>
            <a:spLocks noChangeArrowheads="1"/>
          </p:cNvSpPr>
          <p:nvPr/>
        </p:nvSpPr>
        <p:spPr bwMode="gray">
          <a:xfrm>
            <a:off x="251519" y="4472623"/>
            <a:ext cx="6198995" cy="1777532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52153" rIns="108000" bIns="52153" anchor="ctr"/>
          <a:lstStyle/>
          <a:p>
            <a:pPr>
              <a:lnSpc>
                <a:spcPct val="95000"/>
              </a:lnSpc>
              <a:spcAft>
                <a:spcPts val="913"/>
              </a:spcAft>
            </a:pPr>
            <a:r>
              <a:rPr lang="ru-RU" sz="2000" b="1" noProof="1" smtClean="0">
                <a:solidFill>
                  <a:schemeClr val="bg1"/>
                </a:solidFill>
              </a:rPr>
              <a:t>Более 14 </a:t>
            </a:r>
            <a:r>
              <a:rPr lang="ru-RU" sz="2000" b="1" noProof="1">
                <a:solidFill>
                  <a:schemeClr val="bg1"/>
                </a:solidFill>
              </a:rPr>
              <a:t>лет успешно реализует проекты в области почтовых услуг, </a:t>
            </a:r>
            <a:r>
              <a:rPr lang="ru-RU" sz="2000" b="1" noProof="1" smtClean="0">
                <a:solidFill>
                  <a:schemeClr val="bg1"/>
                </a:solidFill>
              </a:rPr>
              <a:t>экспресс-доставки </a:t>
            </a:r>
            <a:r>
              <a:rPr lang="ru-RU" sz="2000" b="1" noProof="1">
                <a:solidFill>
                  <a:schemeClr val="bg1"/>
                </a:solidFill>
              </a:rPr>
              <a:t>и складской логистики. Разрабатывает для клиентов индивидуальные логистические решения, соответствующие современным международным требованиям. </a:t>
            </a:r>
          </a:p>
        </p:txBody>
      </p:sp>
    </p:spTree>
    <p:extLst>
      <p:ext uri="{BB962C8B-B14F-4D97-AF65-F5344CB8AC3E}">
        <p14:creationId xmlns:p14="http://schemas.microsoft.com/office/powerpoint/2010/main" xmlns="" val="265207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Мы  лидеры инноваций</a:t>
            </a:r>
            <a:endParaRPr lang="ru-RU" b="1" dirty="0"/>
          </a:p>
        </p:txBody>
      </p:sp>
      <p:sp>
        <p:nvSpPr>
          <p:cNvPr id="90" name="Rectangle 45"/>
          <p:cNvSpPr>
            <a:spLocks noChangeArrowheads="1"/>
          </p:cNvSpPr>
          <p:nvPr/>
        </p:nvSpPr>
        <p:spPr bwMode="gray">
          <a:xfrm>
            <a:off x="2915816" y="1340768"/>
            <a:ext cx="5940000" cy="648000"/>
          </a:xfrm>
          <a:prstGeom prst="leftArrow">
            <a:avLst>
              <a:gd name="adj1" fmla="val 100000"/>
              <a:gd name="adj2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D7D7D7"/>
              </a:gs>
            </a:gsLst>
            <a:lin ang="5400000" scaled="1"/>
          </a:gra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184150"/>
        </p:spPr>
        <p:txBody>
          <a:bodyPr lIns="108000" tIns="0" rIns="72000" bIns="0" anchor="ctr"/>
          <a:lstStyle/>
          <a:p>
            <a:pPr defTabSz="914486" eaLnBrk="0" hangingPunct="0"/>
            <a:r>
              <a:rPr lang="ru-RU" b="1" noProof="1"/>
              <a:t>Первыми запустили доставку для интернет-магазинов</a:t>
            </a:r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gray">
          <a:xfrm>
            <a:off x="2699792" y="2204864"/>
            <a:ext cx="6120000" cy="648000"/>
          </a:xfrm>
          <a:prstGeom prst="leftArrow">
            <a:avLst>
              <a:gd name="adj1" fmla="val 100000"/>
              <a:gd name="adj2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D7D7D7"/>
              </a:gs>
            </a:gsLst>
            <a:lin ang="5400000" scaled="1"/>
          </a:gra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184150"/>
        </p:spPr>
        <p:txBody>
          <a:bodyPr lIns="108000" tIns="0" rIns="72000" bIns="0" anchor="ctr"/>
          <a:lstStyle/>
          <a:p>
            <a:pPr defTabSz="914486" eaLnBrk="0" hangingPunct="0"/>
            <a:r>
              <a:rPr lang="ru-RU" b="1" noProof="1"/>
              <a:t>Первыми запустили </a:t>
            </a:r>
            <a:r>
              <a:rPr lang="ru-RU" b="1" noProof="1" smtClean="0"/>
              <a:t>постаматы </a:t>
            </a:r>
            <a:r>
              <a:rPr lang="ru-RU" b="1" noProof="1" smtClean="0"/>
              <a:t>– </a:t>
            </a:r>
            <a:r>
              <a:rPr lang="en-US" b="1" noProof="1"/>
              <a:t>PickPoint</a:t>
            </a:r>
          </a:p>
        </p:txBody>
      </p:sp>
      <p:sp>
        <p:nvSpPr>
          <p:cNvPr id="48" name="Rectangle 45"/>
          <p:cNvSpPr>
            <a:spLocks noChangeArrowheads="1"/>
          </p:cNvSpPr>
          <p:nvPr/>
        </p:nvSpPr>
        <p:spPr bwMode="gray">
          <a:xfrm>
            <a:off x="2339752" y="3068960"/>
            <a:ext cx="6480000" cy="648000"/>
          </a:xfrm>
          <a:prstGeom prst="leftArrow">
            <a:avLst>
              <a:gd name="adj1" fmla="val 92869"/>
              <a:gd name="adj2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D7D7D7"/>
              </a:gs>
            </a:gsLst>
            <a:lin ang="5400000" scaled="1"/>
          </a:gra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184150"/>
        </p:spPr>
        <p:txBody>
          <a:bodyPr lIns="108000" tIns="0" rIns="72000" bIns="0" anchor="ctr"/>
          <a:lstStyle/>
          <a:p>
            <a:pPr defTabSz="914486" eaLnBrk="0" hangingPunct="0"/>
            <a:r>
              <a:rPr lang="ru-RU" b="1" noProof="1"/>
              <a:t>Первыми запустили </a:t>
            </a:r>
            <a:r>
              <a:rPr lang="ru-RU" b="1" noProof="1" smtClean="0"/>
              <a:t>банковский </a:t>
            </a:r>
            <a:r>
              <a:rPr lang="ru-RU" b="1" noProof="1"/>
              <a:t>продукт – «Карта-на-Дом»</a:t>
            </a:r>
          </a:p>
        </p:txBody>
      </p:sp>
      <p:sp>
        <p:nvSpPr>
          <p:cNvPr id="50" name="Rectangle 45"/>
          <p:cNvSpPr>
            <a:spLocks noChangeArrowheads="1"/>
          </p:cNvSpPr>
          <p:nvPr/>
        </p:nvSpPr>
        <p:spPr bwMode="gray">
          <a:xfrm>
            <a:off x="1763688" y="3933056"/>
            <a:ext cx="7020000" cy="648000"/>
          </a:xfrm>
          <a:prstGeom prst="leftArrow">
            <a:avLst>
              <a:gd name="adj1" fmla="val 100000"/>
              <a:gd name="adj2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D7D7D7"/>
              </a:gs>
            </a:gsLst>
            <a:lin ang="5400000" scaled="1"/>
          </a:gra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184150"/>
        </p:spPr>
        <p:txBody>
          <a:bodyPr lIns="108000" tIns="0" rIns="72000" bIns="0" anchor="ctr"/>
          <a:lstStyle/>
          <a:p>
            <a:pPr defTabSz="914486" eaLnBrk="0" hangingPunct="0"/>
            <a:r>
              <a:rPr lang="ru-RU" b="1" noProof="1"/>
              <a:t>Первыми запустили решение для иностранных интернет-магазинов</a:t>
            </a:r>
          </a:p>
        </p:txBody>
      </p:sp>
      <p:sp>
        <p:nvSpPr>
          <p:cNvPr id="51" name="Rectangle 45"/>
          <p:cNvSpPr>
            <a:spLocks noChangeArrowheads="1"/>
          </p:cNvSpPr>
          <p:nvPr/>
        </p:nvSpPr>
        <p:spPr bwMode="gray">
          <a:xfrm>
            <a:off x="1115616" y="5013176"/>
            <a:ext cx="7740000" cy="792088"/>
          </a:xfrm>
          <a:prstGeom prst="leftArrow">
            <a:avLst>
              <a:gd name="adj1" fmla="val 100000"/>
              <a:gd name="adj2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D7D7D7"/>
              </a:gs>
            </a:gsLst>
            <a:lin ang="5400000" scaled="1"/>
          </a:gra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184150"/>
        </p:spPr>
        <p:txBody>
          <a:bodyPr lIns="108000" tIns="0" rIns="72000" bIns="0" anchor="ctr"/>
          <a:lstStyle/>
          <a:p>
            <a:pPr defTabSz="914486" eaLnBrk="0" hangingPunct="0"/>
            <a:r>
              <a:rPr lang="ru-RU" b="1" noProof="1"/>
              <a:t>Первыми из экспресс-перевозчиков запустили комплексное решение для интернет-магазинов, включающее услуги фулфилмента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2541643" cy="214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763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 bwMode="auto">
          <a:xfrm>
            <a:off x="1677988" y="161925"/>
            <a:ext cx="7286625" cy="428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ru-RU" sz="2000" b="1" dirty="0" smtClean="0">
                <a:ea typeface="Verdana" pitchFamily="34" charset="0"/>
                <a:cs typeface="Arial" pitchFamily="34" charset="0"/>
              </a:rPr>
              <a:t>Предпосылки создания мобильного решения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BA265-A31D-4CD3-A9BA-37C472E7B527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1124744"/>
            <a:ext cx="51125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 Отсутствие контроля над курьерами – </a:t>
            </a:r>
          </a:p>
          <a:p>
            <a:pPr algn="just"/>
            <a:r>
              <a:rPr lang="ru-RU" dirty="0" smtClean="0"/>
              <a:t>непонятно, где он сейчас находится;</a:t>
            </a:r>
          </a:p>
          <a:p>
            <a:pPr algn="just">
              <a:buFont typeface="Arial" pitchFamily="34" charset="0"/>
              <a:buChar char="•"/>
            </a:pPr>
            <a:endParaRPr lang="ru-RU" dirty="0" smtClean="0"/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Добавление новых заказов на сбор требует длительных телефонных переговоров;</a:t>
            </a:r>
          </a:p>
          <a:p>
            <a:pPr algn="just">
              <a:buFont typeface="Arial" pitchFamily="34" charset="0"/>
              <a:buChar char="•"/>
            </a:pPr>
            <a:endParaRPr lang="ru-RU" dirty="0" smtClean="0"/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Данные по курьерам собираются вручную;</a:t>
            </a:r>
          </a:p>
          <a:p>
            <a:pPr algn="just">
              <a:buFont typeface="Arial" pitchFamily="34" charset="0"/>
              <a:buChar char="•"/>
            </a:pPr>
            <a:endParaRPr lang="ru-RU" dirty="0" smtClean="0"/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Контакт-центр выполняет много рутинной работы;</a:t>
            </a:r>
          </a:p>
          <a:p>
            <a:pPr algn="just">
              <a:buFont typeface="Arial" pitchFamily="34" charset="0"/>
              <a:buChar char="•"/>
            </a:pPr>
            <a:endParaRPr lang="ru-RU" dirty="0" smtClean="0"/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Выдача курьеру и прием отправлений у курьеров </a:t>
            </a:r>
            <a:r>
              <a:rPr lang="ru-RU" dirty="0" smtClean="0"/>
              <a:t>занимают </a:t>
            </a:r>
            <a:r>
              <a:rPr lang="ru-RU" dirty="0" smtClean="0"/>
              <a:t>много времени;</a:t>
            </a:r>
          </a:p>
          <a:p>
            <a:pPr algn="just">
              <a:buFont typeface="Arial" pitchFamily="34" charset="0"/>
              <a:buChar char="•"/>
            </a:pPr>
            <a:endParaRPr lang="ru-RU" dirty="0" smtClean="0"/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Клиенты требуют новых дополнительных сервисов – требуется контроль над качеством оказания данных сервисов.</a:t>
            </a:r>
          </a:p>
        </p:txBody>
      </p:sp>
      <p:pic>
        <p:nvPicPr>
          <p:cNvPr id="5" name="Рисунок 4" descr="курье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628800"/>
            <a:ext cx="2496277" cy="1872208"/>
          </a:xfrm>
          <a:prstGeom prst="rect">
            <a:avLst/>
          </a:prstGeom>
        </p:spPr>
      </p:pic>
      <p:pic>
        <p:nvPicPr>
          <p:cNvPr id="7" name="Рисунок 6" descr="спср-экспресс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429164" y="3933056"/>
            <a:ext cx="2558660" cy="1440160"/>
          </a:xfrm>
          <a:prstGeom prst="rect">
            <a:avLst/>
          </a:prstGeom>
        </p:spPr>
      </p:pic>
      <p:pic>
        <p:nvPicPr>
          <p:cNvPr id="9" name="Рисунок 8" descr="спср-экспресс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395536" y="3933056"/>
            <a:ext cx="2558660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Documents and Settings\sorokin_pa\Рабочий стол\новый наладонник и касса\pics\5970c98018ae2032939905eda42168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71574">
            <a:off x="4157704" y="4492463"/>
            <a:ext cx="1477399" cy="1653065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6" y="0"/>
            <a:ext cx="7286644" cy="764704"/>
          </a:xfrm>
        </p:spPr>
        <p:txBody>
          <a:bodyPr/>
          <a:lstStyle/>
          <a:p>
            <a:pPr algn="r"/>
            <a:r>
              <a:rPr lang="ru-RU" sz="2400" b="1" dirty="0" smtClean="0"/>
              <a:t>История внедрения мобильных решений</a:t>
            </a:r>
            <a:br>
              <a:rPr lang="ru-RU" sz="2400" b="1" dirty="0" smtClean="0"/>
            </a:br>
            <a:r>
              <a:rPr lang="ru-RU" sz="2400" b="1" dirty="0" smtClean="0"/>
              <a:t> в </a:t>
            </a:r>
            <a:r>
              <a:rPr lang="en-US" sz="2400" b="1" dirty="0" smtClean="0"/>
              <a:t>SPSR Express</a:t>
            </a:r>
            <a:endParaRPr lang="ru-RU" sz="2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8B9B614-5587-4D8E-8F03-DBF465F2BFB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7" name="Содержимое 1"/>
          <p:cNvSpPr txBox="1">
            <a:spLocks/>
          </p:cNvSpPr>
          <p:nvPr/>
        </p:nvSpPr>
        <p:spPr bwMode="auto">
          <a:xfrm>
            <a:off x="4716016" y="1196752"/>
            <a:ext cx="40386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Содержимое 1"/>
          <p:cNvSpPr txBox="1">
            <a:spLocks/>
          </p:cNvSpPr>
          <p:nvPr/>
        </p:nvSpPr>
        <p:spPr bwMode="auto">
          <a:xfrm>
            <a:off x="6372200" y="1916832"/>
            <a:ext cx="40386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Содержимое 1"/>
          <p:cNvSpPr txBox="1">
            <a:spLocks/>
          </p:cNvSpPr>
          <p:nvPr/>
        </p:nvSpPr>
        <p:spPr bwMode="auto">
          <a:xfrm>
            <a:off x="4788024" y="3789040"/>
            <a:ext cx="40386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66675" y="548680"/>
          <a:ext cx="89644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2" descr="C:\Documents and Settings\sorokin_pa\Рабочий стол\новый наладонник и касса\pics\7f405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385745">
            <a:off x="3505235" y="4440577"/>
            <a:ext cx="900627" cy="59261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Picture 2" descr="C:\Documents and Settings\sorokin_pa\Рабочий стол\новый наладонник и касса\pics\7f405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385745">
            <a:off x="2203962" y="4499396"/>
            <a:ext cx="846514" cy="55700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Picture 2" descr="C:\Documents and Settings\sorokin_pa\Рабочий стол\новый наладонник и касса\pics\bluetooth_icon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27984" y="4581128"/>
            <a:ext cx="432048" cy="432048"/>
          </a:xfrm>
          <a:prstGeom prst="rect">
            <a:avLst/>
          </a:prstGeom>
          <a:noFill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7544" y="4221088"/>
            <a:ext cx="1008112" cy="134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72200" y="4437112"/>
            <a:ext cx="512671" cy="69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Documents and Settings\sorokin_pa\Рабочий стол\новый наладонник и касса\pics\bluetooth_icon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84168" y="4653136"/>
            <a:ext cx="360040" cy="36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imag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216" y="4869160"/>
            <a:ext cx="22887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240" y="1268760"/>
            <a:ext cx="1871700" cy="12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2818656" cy="5145435"/>
          </a:xfrm>
        </p:spPr>
        <p:txBody>
          <a:bodyPr/>
          <a:lstStyle/>
          <a:p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188640"/>
            <a:ext cx="7308304" cy="428628"/>
          </a:xfrm>
        </p:spPr>
        <p:txBody>
          <a:bodyPr/>
          <a:lstStyle/>
          <a:p>
            <a:pPr algn="r"/>
            <a:r>
              <a:rPr lang="ru-RU" sz="2000" b="1" dirty="0" smtClean="0"/>
              <a:t>Результаты внедрения мобильных решений</a:t>
            </a:r>
            <a:br>
              <a:rPr lang="ru-RU" sz="2000" b="1" dirty="0" smtClean="0"/>
            </a:br>
            <a:r>
              <a:rPr lang="ru-RU" sz="2000" b="1" dirty="0" smtClean="0"/>
              <a:t> в </a:t>
            </a:r>
            <a:r>
              <a:rPr lang="en-US" sz="2000" b="1" dirty="0" smtClean="0"/>
              <a:t>SPSR Express</a:t>
            </a:r>
            <a:endParaRPr lang="ru-RU" sz="20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8B9B614-5587-4D8E-8F03-DBF465F2BFB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6" name="Рисунок 5" descr="кул-центр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656" y="4653136"/>
            <a:ext cx="1656184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разгрузка товаров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908720"/>
            <a:ext cx="1920213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спср-экспресс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V="1">
            <a:off x="3563888" y="4725144"/>
            <a:ext cx="2558660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Схема 9"/>
          <p:cNvGraphicFramePr/>
          <p:nvPr/>
        </p:nvGraphicFramePr>
        <p:xfrm>
          <a:off x="0" y="1196752"/>
          <a:ext cx="91440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дает мобильное приложение курьерской компании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8B9B614-5587-4D8E-8F03-DBF465F2BFB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 rot="10800000" flipH="1">
            <a:off x="2483769" y="2060848"/>
            <a:ext cx="4176462" cy="3240356"/>
          </a:xfrm>
          <a:prstGeom prst="triangle">
            <a:avLst>
              <a:gd name="adj" fmla="val 50069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GB"/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4478848" y="5202770"/>
            <a:ext cx="204788" cy="20637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2380044" y="1972982"/>
            <a:ext cx="204787" cy="204787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6556508" y="1967696"/>
            <a:ext cx="204787" cy="204787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" name="Oval 11"/>
          <p:cNvSpPr>
            <a:spLocks noChangeAspect="1" noChangeArrowheads="1"/>
          </p:cNvSpPr>
          <p:nvPr/>
        </p:nvSpPr>
        <p:spPr bwMode="auto">
          <a:xfrm>
            <a:off x="3635896" y="2204864"/>
            <a:ext cx="1944216" cy="1946928"/>
          </a:xfrm>
          <a:prstGeom prst="ellipse">
            <a:avLst/>
          </a:prstGeom>
          <a:gradFill rotWithShape="1">
            <a:gsLst>
              <a:gs pos="0">
                <a:srgbClr val="D8B105"/>
              </a:gs>
              <a:gs pos="50000">
                <a:srgbClr val="FFFF99"/>
              </a:gs>
              <a:gs pos="100000">
                <a:srgbClr val="D8B105"/>
              </a:gs>
            </a:gsLst>
            <a:lin ang="5400000" scaled="1"/>
          </a:gradFill>
          <a:ln w="12700" algn="ctr">
            <a:noFill/>
            <a:round/>
            <a:headEnd/>
            <a:tailEnd/>
          </a:ln>
          <a:effectLst>
            <a:prstShdw prst="shdw17" dist="17961" dir="2700000">
              <a:srgbClr val="826A03"/>
            </a:prstShdw>
          </a:effectLst>
        </p:spPr>
        <p:txBody>
          <a:bodyPr lIns="0" tIns="36000" rIns="0" bIns="36000" anchor="ctr"/>
          <a:lstStyle/>
          <a:p>
            <a:pPr algn="ctr" eaLnBrk="0" hangingPunct="0">
              <a:lnSpc>
                <a:spcPct val="85000"/>
              </a:lnSpc>
            </a:pPr>
            <a:r>
              <a:rPr lang="ru-RU" sz="1400" i="1" dirty="0" smtClean="0"/>
              <a:t>Модель</a:t>
            </a:r>
          </a:p>
          <a:p>
            <a:pPr algn="ctr" eaLnBrk="0" hangingPunct="0">
              <a:lnSpc>
                <a:spcPct val="85000"/>
              </a:lnSpc>
            </a:pPr>
            <a:r>
              <a:rPr lang="ru-RU" sz="1400" i="1" dirty="0" smtClean="0"/>
              <a:t>использования мобильного приложения</a:t>
            </a:r>
            <a:endParaRPr lang="en-US" sz="1400" i="1" dirty="0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1475656" y="1412776"/>
            <a:ext cx="2160240" cy="534987"/>
          </a:xfrm>
          <a:prstGeom prst="ellipse">
            <a:avLst/>
          </a:prstGeom>
          <a:solidFill>
            <a:srgbClr val="A03E26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blurRad="76200" dir="2154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>
            <a:bevelT w="38100" h="38100"/>
          </a:sp3d>
        </p:spPr>
        <p:txBody>
          <a:bodyPr lIns="0" tIns="0" rIns="0" bIns="0" anchor="ctr"/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bg2"/>
              </a:buClr>
              <a:defRPr/>
            </a:pPr>
            <a:r>
              <a:rPr lang="en-US" sz="1600" dirty="0" smtClean="0">
                <a:solidFill>
                  <a:srgbClr val="FFFFFF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User </a:t>
            </a:r>
            <a:r>
              <a:rPr lang="en-US" sz="1600" dirty="0" err="1" smtClean="0">
                <a:solidFill>
                  <a:srgbClr val="FFFFFF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eXperience</a:t>
            </a:r>
            <a:endParaRPr lang="en-US" sz="1600" dirty="0">
              <a:solidFill>
                <a:srgbClr val="FFFFFF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5796136" y="1412776"/>
            <a:ext cx="2160240" cy="536575"/>
          </a:xfrm>
          <a:prstGeom prst="ellipse">
            <a:avLst/>
          </a:prstGeom>
          <a:solidFill>
            <a:srgbClr val="A03E26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blurRad="76200" dir="2154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>
            <a:bevelT w="38100" h="38100"/>
          </a:sp3d>
        </p:spPr>
        <p:txBody>
          <a:bodyPr lIns="0" tIns="0" rIns="0" bIns="0" anchor="ctr"/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bg2"/>
              </a:buClr>
              <a:defRPr/>
            </a:pPr>
            <a:r>
              <a:rPr lang="ru-RU" sz="1600" dirty="0" smtClean="0">
                <a:solidFill>
                  <a:srgbClr val="FFFFFF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Эффективность</a:t>
            </a:r>
            <a:endParaRPr lang="en-US" sz="1600" dirty="0">
              <a:solidFill>
                <a:srgbClr val="FFFFFF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3635896" y="5445224"/>
            <a:ext cx="1878036" cy="534988"/>
          </a:xfrm>
          <a:prstGeom prst="ellipse">
            <a:avLst/>
          </a:prstGeom>
          <a:solidFill>
            <a:srgbClr val="E0B398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>
            <a:bevelT w="38100" h="38100"/>
          </a:sp3d>
        </p:spPr>
        <p:txBody>
          <a:bodyPr lIns="0" tIns="0" rIns="0" bIns="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defRPr/>
            </a:pPr>
            <a:r>
              <a:rPr lang="ru-RU" sz="1600" dirty="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Мобильное приложение</a:t>
            </a:r>
            <a:endParaRPr lang="en-US" sz="1600" dirty="0">
              <a:solidFill>
                <a:srgbClr val="000000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8" name="Straight Arrow Connector 82"/>
          <p:cNvCxnSpPr>
            <a:cxnSpLocks noChangeShapeType="1"/>
            <a:stCxn id="10" idx="2"/>
            <a:endCxn id="10" idx="0"/>
          </p:cNvCxnSpPr>
          <p:nvPr/>
        </p:nvCxnSpPr>
        <p:spPr bwMode="auto">
          <a:xfrm>
            <a:off x="2483769" y="2060848"/>
            <a:ext cx="2091113" cy="3240356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stealth" w="lg" len="lg"/>
            <a:tailEnd type="stealth" w="lg" len="lg"/>
          </a:ln>
        </p:spPr>
      </p:cxnSp>
      <p:cxnSp>
        <p:nvCxnSpPr>
          <p:cNvPr id="19" name="Straight Arrow Connector 84"/>
          <p:cNvCxnSpPr>
            <a:cxnSpLocks noChangeShapeType="1"/>
            <a:stCxn id="10" idx="2"/>
            <a:endCxn id="10" idx="4"/>
          </p:cNvCxnSpPr>
          <p:nvPr/>
        </p:nvCxnSpPr>
        <p:spPr bwMode="auto">
          <a:xfrm>
            <a:off x="2483769" y="2060848"/>
            <a:ext cx="4176462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stealth" w="lg" len="lg"/>
            <a:tailEnd type="stealth" w="lg" len="lg"/>
          </a:ln>
        </p:spPr>
      </p:cxnSp>
      <p:cxnSp>
        <p:nvCxnSpPr>
          <p:cNvPr id="20" name="Straight Arrow Connector 87"/>
          <p:cNvCxnSpPr>
            <a:cxnSpLocks noChangeShapeType="1"/>
            <a:stCxn id="10" idx="0"/>
            <a:endCxn id="10" idx="4"/>
          </p:cNvCxnSpPr>
          <p:nvPr/>
        </p:nvCxnSpPr>
        <p:spPr bwMode="auto">
          <a:xfrm flipV="1">
            <a:off x="4574882" y="2060848"/>
            <a:ext cx="2085349" cy="3240356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stealth" w="lg" len="lg"/>
            <a:tailEnd type="stealth" w="lg" len="lg"/>
          </a:ln>
        </p:spPr>
      </p:cxnSp>
      <p:graphicFrame>
        <p:nvGraphicFramePr>
          <p:cNvPr id="21" name="Схема 20"/>
          <p:cNvGraphicFramePr/>
          <p:nvPr/>
        </p:nvGraphicFramePr>
        <p:xfrm>
          <a:off x="1691680" y="3068960"/>
          <a:ext cx="1463824" cy="152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2" name="Схема 21"/>
          <p:cNvGraphicFramePr/>
          <p:nvPr/>
        </p:nvGraphicFramePr>
        <p:xfrm>
          <a:off x="5796136" y="3284984"/>
          <a:ext cx="288032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</a:t>
            </a:r>
            <a:r>
              <a:rPr lang="en-US" dirty="0" err="1" smtClean="0"/>
              <a:t>eXperience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8B9B614-5587-4D8E-8F03-DBF465F2BFB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539552" y="908720"/>
          <a:ext cx="554461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00192" y="2852936"/>
            <a:ext cx="1775721" cy="171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http://mxsmirnov.files.wordpress.com/2010/06/pg024.gif?w=49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00192" y="4653136"/>
            <a:ext cx="2364020" cy="1674112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28184" y="1052736"/>
            <a:ext cx="1872208" cy="178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Эффективность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8B9B614-5587-4D8E-8F03-DBF465F2BFB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539552" y="980728"/>
          <a:ext cx="532859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разгрузка товаров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0192" y="2996952"/>
            <a:ext cx="1440160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кул-центр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0192" y="4149080"/>
            <a:ext cx="1368152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спср-экспресс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 flipV="1">
            <a:off x="6300192" y="1412776"/>
            <a:ext cx="2558660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3450A9F43C1A545BDE78BAB54F15E39" ma:contentTypeVersion="0" ma:contentTypeDescription="Создание документа." ma:contentTypeScope="" ma:versionID="a49be957ba39da81f56d20af1d656685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79E6E76C-E9C9-4837-99FC-E2F0E55688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9DA477-470F-4B58-98BF-5F044C3A3AE4}">
  <ds:schemaRefs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3F38F83-4E69-49DF-A1F8-A63647EE3A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56263</TotalTime>
  <Words>787</Words>
  <Application>Microsoft Office PowerPoint</Application>
  <PresentationFormat>Экран (4:3)</PresentationFormat>
  <Paragraphs>175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О компании</vt:lpstr>
      <vt:lpstr>Мы  лидеры инноваций</vt:lpstr>
      <vt:lpstr>Предпосылки создания мобильного решения </vt:lpstr>
      <vt:lpstr>История внедрения мобильных решений  в SPSR Express</vt:lpstr>
      <vt:lpstr>Результаты внедрения мобильных решений  в SPSR Express</vt:lpstr>
      <vt:lpstr>Что дает мобильное приложение курьерской компании</vt:lpstr>
      <vt:lpstr>User eXperience</vt:lpstr>
      <vt:lpstr>Эффективность</vt:lpstr>
      <vt:lpstr>Дальнейшие планы</vt:lpstr>
      <vt:lpstr>Нам доверяют: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hismatulina_ga</dc:creator>
  <cp:lastModifiedBy>yakimovich_na</cp:lastModifiedBy>
  <cp:revision>2724</cp:revision>
  <dcterms:created xsi:type="dcterms:W3CDTF">2012-06-09T08:02:20Z</dcterms:created>
  <dcterms:modified xsi:type="dcterms:W3CDTF">2015-10-16T12:58:25Z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0x010100C3450A9F43C1A545BDE78BAB54F15E39</vt:lpwstr>
  </property>
</Properties>
</file>